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20"/>
  </p:notesMasterIdLst>
  <p:sldIdLst>
    <p:sldId id="256" r:id="rId2"/>
    <p:sldId id="258" r:id="rId3"/>
    <p:sldId id="280" r:id="rId4"/>
    <p:sldId id="260" r:id="rId5"/>
    <p:sldId id="261" r:id="rId6"/>
    <p:sldId id="264" r:id="rId7"/>
    <p:sldId id="265" r:id="rId8"/>
    <p:sldId id="285" r:id="rId9"/>
    <p:sldId id="288" r:id="rId10"/>
    <p:sldId id="289" r:id="rId11"/>
    <p:sldId id="295" r:id="rId12"/>
    <p:sldId id="292" r:id="rId13"/>
    <p:sldId id="294" r:id="rId14"/>
    <p:sldId id="296" r:id="rId15"/>
    <p:sldId id="297" r:id="rId16"/>
    <p:sldId id="298" r:id="rId17"/>
    <p:sldId id="272" r:id="rId18"/>
    <p:sldId id="293" r:id="rId19"/>
  </p:sldIdLst>
  <p:sldSz cx="9144000" cy="6858000" type="screen4x3"/>
  <p:notesSz cx="9944100" cy="1437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50" autoAdjust="0"/>
  </p:normalViewPr>
  <p:slideViewPr>
    <p:cSldViewPr>
      <p:cViewPr>
        <p:scale>
          <a:sx n="87" d="100"/>
          <a:sy n="87" d="100"/>
        </p:scale>
        <p:origin x="-16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309106" cy="71881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663809" marR="0" lvl="1" indent="-34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1327617" marR="0" lvl="2" indent="-68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991425" marR="0" lvl="3" indent="-1022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2655235" marR="0" lvl="4" indent="-93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3319043" marR="0" lvl="5" indent="-43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982851" marR="0" lvl="6" indent="-775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646661" marR="0" lvl="7" indent="-1116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5310469" marR="0" lvl="8" indent="-186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5632687" y="0"/>
            <a:ext cx="4309106" cy="71881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663809" marR="0" lvl="1" indent="-34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1327617" marR="0" lvl="2" indent="-68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991425" marR="0" lvl="3" indent="-1022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2655235" marR="0" lvl="4" indent="-93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3319043" marR="0" lvl="5" indent="-43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982851" marR="0" lvl="6" indent="-775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646661" marR="0" lvl="7" indent="-1116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5310469" marR="0" lvl="8" indent="-186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379537" y="1077912"/>
            <a:ext cx="7188199" cy="539114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94412" y="6828789"/>
            <a:ext cx="7955278" cy="646938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13655084"/>
            <a:ext cx="4309106" cy="71881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663809" marR="0" lvl="1" indent="-34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1327617" marR="0" lvl="2" indent="-68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991425" marR="0" lvl="3" indent="-1022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2655235" marR="0" lvl="4" indent="-93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3319043" marR="0" lvl="5" indent="-43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982851" marR="0" lvl="6" indent="-775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646661" marR="0" lvl="7" indent="-1116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5310469" marR="0" lvl="8" indent="-186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5632687" y="13655084"/>
            <a:ext cx="4309106" cy="718819"/>
          </a:xfrm>
          <a:prstGeom prst="rect">
            <a:avLst/>
          </a:prstGeom>
          <a:noFill/>
          <a:ln>
            <a:noFill/>
          </a:ln>
        </p:spPr>
        <p:txBody>
          <a:bodyPr lIns="132725" tIns="66350" rIns="132725" bIns="663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700" b="0" i="0" u="none" strike="noStrike" cap="none">
                <a:solidFill>
                  <a:schemeClr val="dk1"/>
                </a:solidFill>
                <a:latin typeface="Calibri"/>
                <a:ea typeface="Calibri"/>
                <a:cs typeface="Calibri"/>
                <a:sym typeface="Calibri"/>
              </a:rPr>
              <a:t>‹#›</a:t>
            </a:fld>
            <a:endParaRPr lang="en-US" sz="17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2077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94412" y="6828789"/>
            <a:ext cx="7955278" cy="6469380"/>
          </a:xfrm>
          <a:prstGeom prst="rect">
            <a:avLst/>
          </a:prstGeom>
          <a:noFill/>
          <a:ln>
            <a:noFill/>
          </a:ln>
        </p:spPr>
        <p:txBody>
          <a:bodyPr lIns="132725" tIns="132725" rIns="132725" bIns="132725" anchor="t" anchorCtr="0">
            <a:noAutofit/>
          </a:bodyPr>
          <a:lstStyle/>
          <a:p>
            <a:pPr marR="0" lvl="0" algn="l" rtl="0">
              <a:spcBef>
                <a:spcPts val="0"/>
              </a:spcBef>
              <a:buNone/>
            </a:pPr>
            <a:endParaRPr dirty="0"/>
          </a:p>
        </p:txBody>
      </p:sp>
      <p:sp>
        <p:nvSpPr>
          <p:cNvPr id="157" name="Shape 15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r>
              <a:rPr lang="en-GB" dirty="0" smtClean="0"/>
              <a:t>Worth reminding ourselves of the</a:t>
            </a:r>
            <a:r>
              <a:rPr lang="en-GB" baseline="0" dirty="0" smtClean="0"/>
              <a:t> wide range of things that count as ‘evidence’. </a:t>
            </a:r>
          </a:p>
          <a:p>
            <a:pPr lvl="0">
              <a:spcBef>
                <a:spcPts val="0"/>
              </a:spcBef>
              <a:buNone/>
            </a:pPr>
            <a:r>
              <a:rPr lang="en-GB" baseline="0" dirty="0" smtClean="0"/>
              <a:t>Still a tendency to see RCT/Systematic review level evidence (and particularly evidence of financial impact or cost savings) as the only evidence. </a:t>
            </a:r>
          </a:p>
          <a:p>
            <a:pPr lvl="0">
              <a:spcBef>
                <a:spcPts val="0"/>
              </a:spcBef>
              <a:buNone/>
            </a:pPr>
            <a:r>
              <a:rPr lang="en-GB" baseline="0" dirty="0" smtClean="0"/>
              <a:t>But in this area, evidence base still developing and it is disparate and complex and sometimes difficult to quantify. Doesn’t mean we shouldn’t try and as part of RtV PPL is developing models and toolkits in each of the 5 areas. But on its own not enough. </a:t>
            </a:r>
          </a:p>
          <a:p>
            <a:pPr lvl="0">
              <a:spcBef>
                <a:spcPts val="0"/>
              </a:spcBef>
              <a:buNone/>
            </a:pPr>
            <a:endParaRPr lang="en-GB" baseline="0" dirty="0" smtClean="0"/>
          </a:p>
          <a:p>
            <a:pPr lvl="0">
              <a:spcBef>
                <a:spcPts val="0"/>
              </a:spcBef>
              <a:buNone/>
            </a:pPr>
            <a:r>
              <a:rPr lang="en-GB" baseline="0" dirty="0" smtClean="0"/>
              <a:t>Wide range of sources which help us build the rich picture of the evidence for a particular approach – a quick skim of the health coaching pages of the HEE EOE website is an excellent case in point:</a:t>
            </a:r>
          </a:p>
          <a:p>
            <a:pPr lvl="0">
              <a:spcBef>
                <a:spcPts val="0"/>
              </a:spcBef>
              <a:buNone/>
            </a:pPr>
            <a:endParaRPr lang="en-GB" baseline="0" dirty="0" smtClean="0"/>
          </a:p>
          <a:p>
            <a:pPr lvl="0">
              <a:spcBef>
                <a:spcPts val="0"/>
              </a:spcBef>
              <a:buNone/>
            </a:pPr>
            <a:r>
              <a:rPr lang="en-GB" baseline="0" dirty="0" smtClean="0"/>
              <a:t>Research – rapid evidence review</a:t>
            </a:r>
          </a:p>
          <a:p>
            <a:pPr lvl="0">
              <a:spcBef>
                <a:spcPts val="0"/>
              </a:spcBef>
              <a:buNone/>
            </a:pPr>
            <a:r>
              <a:rPr lang="en-GB" baseline="0" dirty="0" smtClean="0"/>
              <a:t>Evaluations </a:t>
            </a:r>
            <a:r>
              <a:rPr lang="en-GB" baseline="0" dirty="0"/>
              <a:t/>
            </a:r>
            <a:br>
              <a:rPr lang="en-GB" baseline="0" dirty="0"/>
            </a:br>
            <a:r>
              <a:rPr lang="en-GB" baseline="0" dirty="0" smtClean="0"/>
              <a:t>Qualitative evaluation and case studies</a:t>
            </a:r>
          </a:p>
          <a:p>
            <a:pPr lvl="0">
              <a:spcBef>
                <a:spcPts val="0"/>
              </a:spcBef>
              <a:buNone/>
            </a:pPr>
            <a:r>
              <a:rPr lang="en-GB" baseline="0" dirty="0" smtClean="0"/>
              <a:t>Narrative stories (e.g. in one evaluation – physio about reducing her ongoing case load through supporting people more quickly to self-manage, dealing with issues more quickly but people knew they could come back if they needed)</a:t>
            </a:r>
          </a:p>
          <a:p>
            <a:pPr lvl="0">
              <a:spcBef>
                <a:spcPts val="0"/>
              </a:spcBef>
              <a:buNone/>
            </a:pPr>
            <a:endParaRPr lang="en-GB" baseline="0" dirty="0" smtClean="0"/>
          </a:p>
          <a:p>
            <a:r>
              <a:rPr lang="en-GB" baseline="0" dirty="0" smtClean="0"/>
              <a:t>Often used to refer to formal research evidence, systematic reviews, RCT – important but not alone sufficient – particularly in this field where we are dealing with multifaceted and complex ‘interventions’ (or often more accurately approaches) – and where there are, as I will expand on later, the evidence doesn’t still give a complete picture </a:t>
            </a:r>
          </a:p>
          <a:p>
            <a:r>
              <a:rPr lang="en-GB" baseline="0" dirty="0" smtClean="0"/>
              <a:t>Other types of evidence: </a:t>
            </a:r>
          </a:p>
          <a:p>
            <a:pPr marL="171450" indent="-171450">
              <a:buFontTx/>
              <a:buChar char="-"/>
            </a:pPr>
            <a:r>
              <a:rPr lang="en-GB" baseline="0" dirty="0" smtClean="0"/>
              <a:t>Practice – sometimes formally evaluated, often not</a:t>
            </a:r>
          </a:p>
          <a:p>
            <a:pPr marL="171450" indent="-171450">
              <a:buFontTx/>
              <a:buChar char="-"/>
            </a:pPr>
            <a:r>
              <a:rPr lang="en-GB" baseline="0" dirty="0" smtClean="0"/>
              <a:t>Patient feedback – patient surveys, FFT</a:t>
            </a:r>
          </a:p>
          <a:p>
            <a:pPr marL="171450" indent="-171450">
              <a:buFontTx/>
              <a:buChar char="-"/>
            </a:pPr>
            <a:r>
              <a:rPr lang="en-GB" baseline="0" dirty="0" smtClean="0"/>
              <a:t>And of course evidence directly from individual’s experience (patients, carers, and service users but also health care professionals on the impact working in a person centred way has had on their work, their job satisfaction </a:t>
            </a:r>
            <a:r>
              <a:rPr lang="en-GB" baseline="0" dirty="0" err="1" smtClean="0"/>
              <a:t>etc</a:t>
            </a:r>
            <a:r>
              <a:rPr lang="en-GB" baseline="0" dirty="0" smtClean="0"/>
              <a:t> </a:t>
            </a:r>
          </a:p>
          <a:p>
            <a:pPr marL="171450" indent="-171450">
              <a:buFontTx/>
              <a:buChar char="-"/>
            </a:pPr>
            <a:r>
              <a:rPr lang="en-GB" baseline="0" dirty="0" smtClean="0"/>
              <a:t>Will talk quite a bit about the formal evidence base in the next few slides as it is a Q that is often asked by HCP, providers, commissioners but don’t want to lose sight of the diversity of the evidence that supports the benefits of person and community centred approaches for health and care</a:t>
            </a:r>
            <a:endParaRPr lang="en-GB" dirty="0" smtClean="0"/>
          </a:p>
          <a:p>
            <a:pPr lvl="0">
              <a:spcBef>
                <a:spcPts val="0"/>
              </a:spcBef>
              <a:buNone/>
            </a:pPr>
            <a:endParaRPr lang="en-GB" baseline="0" dirty="0" smtClean="0"/>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r>
              <a:rPr lang="en-GB" dirty="0" smtClean="0"/>
              <a:t>Specific outcomes re health coaching from At Heart</a:t>
            </a:r>
            <a:r>
              <a:rPr lang="en-GB" baseline="0" dirty="0" smtClean="0"/>
              <a:t> of Health and EOE evidence review</a:t>
            </a:r>
            <a:endParaRPr dirty="0"/>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marL="0" indent="0">
              <a:buFont typeface="Arial" panose="020B0604020202020204" pitchFamily="34" charset="0"/>
              <a:buNone/>
            </a:pPr>
            <a:r>
              <a:rPr lang="en-GB" sz="1200" dirty="0" smtClean="0">
                <a:solidFill>
                  <a:schemeClr val="tx1"/>
                </a:solidFill>
              </a:rPr>
              <a:t>Who are Being Well – RtV health</a:t>
            </a:r>
            <a:r>
              <a:rPr lang="en-GB" sz="1200" baseline="0" dirty="0" smtClean="0">
                <a:solidFill>
                  <a:schemeClr val="tx1"/>
                </a:solidFill>
              </a:rPr>
              <a:t> coaching partner site</a:t>
            </a:r>
            <a:endParaRPr lang="en-GB" sz="1200" dirty="0" smtClean="0">
              <a:solidFill>
                <a:schemeClr val="tx1"/>
              </a:solidFill>
            </a:endParaRPr>
          </a:p>
          <a:p>
            <a:pPr marL="0" indent="0">
              <a:buFont typeface="Arial" panose="020B0604020202020204" pitchFamily="34" charset="0"/>
              <a:buNone/>
            </a:pPr>
            <a:endParaRPr lang="en-GB" sz="1200" dirty="0" smtClean="0">
              <a:solidFill>
                <a:schemeClr val="tx1"/>
              </a:solidFill>
            </a:endParaRPr>
          </a:p>
          <a:p>
            <a:pPr marL="0" indent="0">
              <a:buFont typeface="Arial" panose="020B0604020202020204" pitchFamily="34" charset="0"/>
              <a:buNone/>
            </a:pPr>
            <a:r>
              <a:rPr lang="en-GB" sz="1200" dirty="0" smtClean="0">
                <a:solidFill>
                  <a:schemeClr val="tx1"/>
                </a:solidFill>
              </a:rPr>
              <a:t>Public Health commissioned service for people with multiple lifestyle risks</a:t>
            </a:r>
          </a:p>
          <a:p>
            <a:pPr marL="285750" indent="-285750">
              <a:buFont typeface="Arial" panose="020B0604020202020204" pitchFamily="34" charset="0"/>
              <a:buChar char="•"/>
            </a:pPr>
            <a:r>
              <a:rPr lang="en-GB" sz="1200" dirty="0" smtClean="0">
                <a:solidFill>
                  <a:schemeClr val="tx1"/>
                </a:solidFill>
              </a:rPr>
              <a:t>Managed by The Big Life group, but delivered by 8 Salford organisations </a:t>
            </a:r>
          </a:p>
          <a:p>
            <a:pPr marL="285750" indent="-285750">
              <a:buFont typeface="Arial" panose="020B0604020202020204" pitchFamily="34" charset="0"/>
              <a:buChar char="•"/>
            </a:pPr>
            <a:r>
              <a:rPr lang="en-GB" sz="1200" dirty="0" smtClean="0">
                <a:solidFill>
                  <a:schemeClr val="tx1"/>
                </a:solidFill>
              </a:rPr>
              <a:t>12-month coaching support on the participants’ terms</a:t>
            </a:r>
          </a:p>
          <a:p>
            <a:pPr marL="285750" indent="-285750">
              <a:buFont typeface="Arial" panose="020B0604020202020204" pitchFamily="34" charset="0"/>
              <a:buChar char="•"/>
            </a:pPr>
            <a:r>
              <a:rPr lang="en-GB" sz="1200" dirty="0" smtClean="0">
                <a:solidFill>
                  <a:schemeClr val="tx1"/>
                </a:solidFill>
              </a:rPr>
              <a:t>Goal-setting and sustainable behaviour change, one-to-one and in groups </a:t>
            </a:r>
          </a:p>
          <a:p>
            <a:pPr marL="285750" indent="-285750">
              <a:buFont typeface="Arial" panose="020B0604020202020204" pitchFamily="34" charset="0"/>
              <a:buChar char="•"/>
            </a:pPr>
            <a:r>
              <a:rPr lang="en-GB" sz="1200" dirty="0" smtClean="0">
                <a:solidFill>
                  <a:schemeClr val="tx1"/>
                </a:solidFill>
              </a:rPr>
              <a:t>Connecting to other activities in the area</a:t>
            </a:r>
          </a:p>
          <a:p>
            <a:pPr marL="285750" indent="-285750">
              <a:buFont typeface="Arial" panose="020B0604020202020204" pitchFamily="34" charset="0"/>
              <a:buChar char="•"/>
            </a:pPr>
            <a:r>
              <a:rPr lang="en-GB" sz="1200" dirty="0" smtClean="0">
                <a:solidFill>
                  <a:schemeClr val="tx1"/>
                </a:solidFill>
              </a:rPr>
              <a:t>Minister of Public Health and RSPH award winners</a:t>
            </a:r>
          </a:p>
          <a:p>
            <a:pPr lvl="0">
              <a:spcBef>
                <a:spcPts val="0"/>
              </a:spcBef>
              <a:buNone/>
            </a:pPr>
            <a:endParaRPr lang="en-GB" dirty="0" smtClean="0"/>
          </a:p>
          <a:p>
            <a:pPr lvl="0">
              <a:spcBef>
                <a:spcPts val="0"/>
              </a:spcBef>
              <a:buNone/>
            </a:pPr>
            <a:r>
              <a:rPr lang="en-GB" sz="1200" b="0" i="0" u="none" strike="noStrike" kern="1200" cap="none" dirty="0" smtClean="0">
                <a:solidFill>
                  <a:schemeClr val="dk1"/>
                </a:solidFill>
                <a:effectLst/>
                <a:latin typeface="Arial"/>
                <a:ea typeface="Arial"/>
                <a:cs typeface="Arial"/>
                <a:sym typeface="Arial"/>
              </a:rPr>
              <a:t>The Warwick-Edinburgh Mental Well-being scale was developed to enable the monitoring of mental wellbeing in the general population and the evaluation of projects, programmes and policies which aim to improve mental wellbeing.</a:t>
            </a:r>
            <a:endParaRPr dirty="0"/>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r>
              <a:rPr lang="en-GB" dirty="0" smtClean="0"/>
              <a:t>And ref back to importance of people’s stories as evidence - our</a:t>
            </a:r>
            <a:r>
              <a:rPr lang="en-GB" baseline="0" dirty="0" smtClean="0"/>
              <a:t> RtV sites told us that while the </a:t>
            </a:r>
            <a:r>
              <a:rPr lang="en-GB" baseline="0" dirty="0" err="1" smtClean="0"/>
              <a:t>busines</a:t>
            </a:r>
            <a:r>
              <a:rPr lang="en-GB" baseline="0" dirty="0" smtClean="0"/>
              <a:t> case is essential, it is often the evidence from people (service users, practitioners, clinicians) combined with the financial and outcome evidence that is what gets them commissioned – hearts and minds – reminder of why doing this in the first place. </a:t>
            </a:r>
            <a:endParaRPr dirty="0"/>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endParaRPr dirty="0"/>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r>
              <a:rPr lang="en-GB" dirty="0" smtClean="0"/>
              <a:t>Deep in this</a:t>
            </a:r>
            <a:r>
              <a:rPr lang="en-GB" baseline="0" dirty="0" smtClean="0"/>
              <a:t> at the moment so this slide particularly </a:t>
            </a:r>
            <a:r>
              <a:rPr lang="en-GB" baseline="0" dirty="0" err="1" smtClean="0"/>
              <a:t>resonants</a:t>
            </a:r>
            <a:r>
              <a:rPr lang="en-GB" baseline="0" dirty="0" smtClean="0"/>
              <a:t> with me. </a:t>
            </a:r>
          </a:p>
          <a:p>
            <a:pPr lvl="0">
              <a:spcBef>
                <a:spcPts val="0"/>
              </a:spcBef>
              <a:buNone/>
            </a:pPr>
            <a:endParaRPr lang="en-GB" baseline="0" dirty="0" smtClean="0"/>
          </a:p>
          <a:p>
            <a:pPr lvl="0">
              <a:spcBef>
                <a:spcPts val="0"/>
              </a:spcBef>
              <a:buNone/>
            </a:pPr>
            <a:r>
              <a:rPr lang="en-GB" baseline="0" dirty="0" smtClean="0"/>
              <a:t>Disconnect between national and local was a clear message from our work. </a:t>
            </a:r>
          </a:p>
          <a:p>
            <a:pPr lvl="0">
              <a:spcBef>
                <a:spcPts val="0"/>
              </a:spcBef>
              <a:buNone/>
            </a:pPr>
            <a:endParaRPr lang="en-GB" baseline="0" dirty="0" smtClean="0"/>
          </a:p>
          <a:p>
            <a:pPr lvl="0">
              <a:spcBef>
                <a:spcPts val="0"/>
              </a:spcBef>
              <a:buNone/>
            </a:pPr>
            <a:r>
              <a:rPr lang="en-GB" baseline="0" dirty="0" smtClean="0"/>
              <a:t>Context – particularly financial pressures on health services and even more so on social care – make thinking about capacity of the system to respond challenging to say the least. How do we best align work on person and community centred approaches to support this (partly goes back to making the case) – more likely to </a:t>
            </a:r>
            <a:r>
              <a:rPr lang="en-GB" baseline="0" smtClean="0"/>
              <a:t>have impact that way. </a:t>
            </a:r>
            <a:endParaRPr lang="en-GB" baseline="0" dirty="0" smtClean="0"/>
          </a:p>
          <a:p>
            <a:pPr lvl="0">
              <a:spcBef>
                <a:spcPts val="0"/>
              </a:spcBef>
              <a:buNone/>
            </a:pPr>
            <a:r>
              <a:rPr lang="en-GB" baseline="0" dirty="0" smtClean="0"/>
              <a:t/>
            </a:r>
            <a:br>
              <a:rPr lang="en-GB" baseline="0" dirty="0" smtClean="0"/>
            </a:br>
            <a:r>
              <a:rPr lang="en-GB" baseline="0" dirty="0" smtClean="0"/>
              <a:t>Where to start? Lots has been written and recommended about how national bodies should respond. </a:t>
            </a:r>
          </a:p>
          <a:p>
            <a:pPr lvl="0">
              <a:spcBef>
                <a:spcPts val="0"/>
              </a:spcBef>
              <a:buNone/>
            </a:pPr>
            <a:r>
              <a:rPr lang="en-GB" baseline="0" dirty="0" smtClean="0"/>
              <a:t/>
            </a:r>
            <a:br>
              <a:rPr lang="en-GB" baseline="0" dirty="0" smtClean="0"/>
            </a:br>
            <a:r>
              <a:rPr lang="en-GB" baseline="0" dirty="0" smtClean="0"/>
              <a:t>What feels different to me now </a:t>
            </a:r>
            <a:r>
              <a:rPr lang="en-GB" baseline="0" dirty="0" err="1" smtClean="0"/>
              <a:t>cf</a:t>
            </a:r>
            <a:r>
              <a:rPr lang="en-GB" baseline="0" dirty="0" smtClean="0"/>
              <a:t> with 5 or so years ago is that there is lots of work going on within and between national bodies where feels they are really trying to get to grips with this. Lots of challenges ahead but think we need to recognise and find ways to encourage work that is going on: </a:t>
            </a:r>
          </a:p>
          <a:p>
            <a:pPr lvl="0">
              <a:spcBef>
                <a:spcPts val="0"/>
              </a:spcBef>
              <a:buNone/>
            </a:pPr>
            <a:endParaRPr lang="en-GB" baseline="0" dirty="0" smtClean="0"/>
          </a:p>
          <a:p>
            <a:pPr lvl="0">
              <a:spcBef>
                <a:spcPts val="0"/>
              </a:spcBef>
              <a:buNone/>
            </a:pPr>
            <a:r>
              <a:rPr lang="en-GB" baseline="0" dirty="0" smtClean="0"/>
              <a:t>HEE/NHS – focus on workforce and clearly articulating the knowledge, skills and competencies to support staff to work in these new ways – drawing on and learning from rich experience in health coaching, shared decision making, care and support planning – not about replacing these approaches but identifying the core elements that are common to them and making sure they are instilled in all staff regardless of where they work or their professional qualification </a:t>
            </a:r>
          </a:p>
          <a:p>
            <a:pPr lvl="0">
              <a:spcBef>
                <a:spcPts val="0"/>
              </a:spcBef>
              <a:buNone/>
            </a:pPr>
            <a:endParaRPr lang="en-GB" baseline="0" dirty="0" smtClean="0"/>
          </a:p>
          <a:p>
            <a:pPr lvl="0">
              <a:spcBef>
                <a:spcPts val="0"/>
              </a:spcBef>
              <a:buNone/>
            </a:pPr>
            <a:r>
              <a:rPr lang="en-GB" baseline="0" dirty="0" smtClean="0"/>
              <a:t>Also key is wider workforce issue – not just about training (skills trumps tools, attitude trumps all) – how do we harness, celebrate and encourage creative approaches led by staff themselves to tap into intrinsic motivations </a:t>
            </a:r>
          </a:p>
          <a:p>
            <a:pPr lvl="0">
              <a:spcBef>
                <a:spcPts val="0"/>
              </a:spcBef>
              <a:buNone/>
            </a:pPr>
            <a:endParaRPr lang="en-GB" baseline="0" dirty="0" smtClean="0"/>
          </a:p>
          <a:p>
            <a:pPr lvl="0">
              <a:spcBef>
                <a:spcPts val="0"/>
              </a:spcBef>
              <a:buNone/>
            </a:pPr>
            <a:r>
              <a:rPr lang="en-GB" baseline="0" dirty="0" smtClean="0"/>
              <a:t>Other priority areas: </a:t>
            </a:r>
          </a:p>
          <a:p>
            <a:pPr lvl="0">
              <a:spcBef>
                <a:spcPts val="0"/>
              </a:spcBef>
              <a:buNone/>
            </a:pPr>
            <a:endParaRPr lang="en-GB" baseline="0" dirty="0" smtClean="0"/>
          </a:p>
          <a:p>
            <a:pPr marL="171450" lvl="0" indent="-171450">
              <a:spcBef>
                <a:spcPts val="0"/>
              </a:spcBef>
              <a:buFontTx/>
              <a:buChar char="-"/>
            </a:pPr>
            <a:r>
              <a:rPr lang="en-GB" baseline="0" dirty="0" smtClean="0"/>
              <a:t>Use of data, technology</a:t>
            </a:r>
          </a:p>
          <a:p>
            <a:pPr marL="171450" lvl="0" indent="-171450">
              <a:spcBef>
                <a:spcPts val="0"/>
              </a:spcBef>
              <a:buFontTx/>
              <a:buChar char="-"/>
            </a:pPr>
            <a:r>
              <a:rPr lang="en-GB" baseline="0" dirty="0" smtClean="0"/>
              <a:t>Outcomes and measurement – thinking differently about value</a:t>
            </a:r>
          </a:p>
          <a:p>
            <a:pPr marL="171450" lvl="0" indent="-171450">
              <a:spcBef>
                <a:spcPts val="0"/>
              </a:spcBef>
              <a:buFontTx/>
              <a:buChar char="-"/>
            </a:pPr>
            <a:r>
              <a:rPr lang="en-GB" baseline="0" dirty="0" smtClean="0"/>
              <a:t>Flowing from this, how we pay for and reward performance and what impact changes to payment system is likely to have</a:t>
            </a:r>
          </a:p>
          <a:p>
            <a:pPr marL="171450" lvl="0" indent="-171450">
              <a:spcBef>
                <a:spcPts val="0"/>
              </a:spcBef>
              <a:buFontTx/>
              <a:buChar char="-"/>
            </a:pPr>
            <a:r>
              <a:rPr lang="en-GB" baseline="0" dirty="0" smtClean="0"/>
              <a:t>How we ensure this is embedded in national improvement initiatives and programmes – some work on this in new care models </a:t>
            </a:r>
            <a:r>
              <a:rPr lang="en-GB" baseline="0" dirty="0" err="1" smtClean="0"/>
              <a:t>etc</a:t>
            </a:r>
            <a:r>
              <a:rPr lang="en-GB" baseline="0" dirty="0" smtClean="0"/>
              <a:t> but real opportunity with NHS Improvement developing strategy </a:t>
            </a:r>
            <a:r>
              <a:rPr lang="en-GB" baseline="0" dirty="0" err="1" smtClean="0"/>
              <a:t>etc</a:t>
            </a:r>
            <a:r>
              <a:rPr lang="en-GB" baseline="0" dirty="0" smtClean="0"/>
              <a:t> </a:t>
            </a:r>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Clearly not or we wouldn’t all be here.</a:t>
            </a:r>
            <a:r>
              <a:rPr lang="en-GB" baseline="0" dirty="0" smtClean="0"/>
              <a:t> </a:t>
            </a:r>
          </a:p>
          <a:p>
            <a:endParaRPr lang="en-GB" baseline="0" dirty="0" smtClean="0"/>
          </a:p>
          <a:p>
            <a:r>
              <a:rPr lang="en-GB" baseline="0" dirty="0" smtClean="0"/>
              <a:t>Lots of work over many years – by RtV consortium partners and others – growing consensus of the challenges. Lots of inspiring examples of teams and organisations doing amazing work in this area – many of them here in the room today. </a:t>
            </a:r>
          </a:p>
          <a:p>
            <a:endParaRPr lang="en-GB" baseline="0" dirty="0" smtClean="0"/>
          </a:p>
          <a:p>
            <a:r>
              <a:rPr lang="en-GB" baseline="0" dirty="0" smtClean="0"/>
              <a:t>Individual teams </a:t>
            </a:r>
          </a:p>
          <a:p>
            <a:r>
              <a:rPr lang="en-GB" baseline="0" dirty="0" smtClean="0"/>
              <a:t>Organisations – Northumbria – CQC Outstanding rating </a:t>
            </a:r>
          </a:p>
          <a:p>
            <a:r>
              <a:rPr lang="en-GB" baseline="0" dirty="0" smtClean="0"/>
              <a:t>Regions – EOE Health coaching </a:t>
            </a:r>
          </a:p>
          <a:p>
            <a:endParaRPr lang="en-GB" baseline="0" dirty="0" smtClean="0"/>
          </a:p>
          <a:p>
            <a:r>
              <a:rPr lang="en-GB" baseline="0" dirty="0" smtClean="0"/>
              <a:t>Still on the journey (but gathering pace?) </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700" b="0" i="0" u="none" strike="noStrike" cap="none" smtClean="0">
                <a:solidFill>
                  <a:schemeClr val="dk1"/>
                </a:solidFill>
                <a:latin typeface="Calibri"/>
                <a:ea typeface="Calibri"/>
                <a:cs typeface="Calibri"/>
                <a:sym typeface="Calibri"/>
              </a:rPr>
              <a:t>3</a:t>
            </a:fld>
            <a:endParaRPr lang="en-US" sz="17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41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94412" y="6828789"/>
            <a:ext cx="7955278" cy="646938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dirty="0" smtClean="0"/>
              <a:t>FYFV</a:t>
            </a:r>
            <a:r>
              <a:rPr lang="en-US" baseline="0" dirty="0" smtClean="0"/>
              <a:t> not the start but has been a really helpful catalyst  and has certainly focused attention within the NHS on asset based approaches and on this being about communities not just individuals where much of the focus in health care has been (</a:t>
            </a:r>
            <a:r>
              <a:rPr lang="en-US" baseline="0" dirty="0" err="1" smtClean="0"/>
              <a:t>pcc</a:t>
            </a:r>
            <a:r>
              <a:rPr lang="en-US" baseline="0" dirty="0" smtClean="0"/>
              <a:t>)</a:t>
            </a:r>
            <a:endParaRPr lang="en-US" dirty="0"/>
          </a:p>
        </p:txBody>
      </p:sp>
      <p:sp>
        <p:nvSpPr>
          <p:cNvPr id="204" name="Shape 204"/>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r>
              <a:rPr lang="en-GB" dirty="0" smtClean="0"/>
              <a:t>What RtV has set out to explore</a:t>
            </a:r>
          </a:p>
          <a:p>
            <a:pPr lvl="0">
              <a:spcBef>
                <a:spcPts val="0"/>
              </a:spcBef>
              <a:buNone/>
            </a:pPr>
            <a:endParaRPr lang="en-GB" dirty="0" smtClean="0"/>
          </a:p>
          <a:p>
            <a:pPr lvl="0">
              <a:spcBef>
                <a:spcPts val="0"/>
              </a:spcBef>
              <a:buNone/>
            </a:pPr>
            <a:r>
              <a:rPr lang="en-GB" dirty="0" smtClean="0"/>
              <a:t>Will talk a bit about each of these areas (briefly today),</a:t>
            </a:r>
            <a:r>
              <a:rPr lang="en-GB" baseline="0" dirty="0" smtClean="0"/>
              <a:t> what we have been doing throughout the programme and our emerging findings. </a:t>
            </a:r>
          </a:p>
          <a:p>
            <a:pPr lvl="0">
              <a:spcBef>
                <a:spcPts val="0"/>
              </a:spcBef>
              <a:buNone/>
            </a:pPr>
            <a:endParaRPr lang="en-GB" baseline="0" dirty="0" smtClean="0"/>
          </a:p>
          <a:p>
            <a:pPr lvl="0">
              <a:spcBef>
                <a:spcPts val="0"/>
              </a:spcBef>
              <a:buNone/>
            </a:pPr>
            <a:r>
              <a:rPr lang="en-GB" baseline="0" dirty="0" smtClean="0"/>
              <a:t>I hope not too off-piste from my topic of ‘a new conversation with communities’ but I think these are key areas that need to be addressed if we are to start to get to that ‘new conversation’. I think what is new about this is that this is a programme of work funded by NHSE which is reaching out into communities, trying to understand how formal health and care services can engage with community approaches and with communities to create better health and wellbeing. So I may touch on some things that Andy has covered and Michael will cover after me but will try not to do this too much. </a:t>
            </a:r>
            <a:endParaRPr dirty="0"/>
          </a:p>
        </p:txBody>
      </p:sp>
      <p:sp>
        <p:nvSpPr>
          <p:cNvPr id="218" name="Shape 218"/>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994412" y="6828789"/>
            <a:ext cx="7955400" cy="6469500"/>
          </a:xfrm>
          <a:prstGeom prst="rect">
            <a:avLst/>
          </a:prstGeom>
        </p:spPr>
        <p:txBody>
          <a:bodyPr lIns="91425" tIns="91425" rIns="91425" bIns="91425" anchor="t" anchorCtr="0">
            <a:noAutofit/>
          </a:bodyPr>
          <a:lstStyle/>
          <a:p>
            <a:pPr lvl="0" rtl="0">
              <a:spcBef>
                <a:spcPts val="0"/>
              </a:spcBef>
              <a:buNone/>
            </a:pPr>
            <a:r>
              <a:rPr lang="en-GB" dirty="0" smtClean="0"/>
              <a:t>Don’s value’s paper and emerging values statements</a:t>
            </a:r>
            <a:endParaRPr dirty="0"/>
          </a:p>
        </p:txBody>
      </p:sp>
      <p:sp>
        <p:nvSpPr>
          <p:cNvPr id="294" name="Shape 294"/>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r>
              <a:rPr lang="en-GB" dirty="0" smtClean="0"/>
              <a:t>RtV began</a:t>
            </a:r>
            <a:r>
              <a:rPr lang="en-GB" baseline="0" dirty="0" smtClean="0"/>
              <a:t> by looking across the spectrum of approaches from (blue corner) person-centred approaches within formal health and care settings – a lot of work has been done, for example on shared decision making, developing more collaborative approaches to care and support planning (</a:t>
            </a:r>
            <a:r>
              <a:rPr lang="en-GB" baseline="0" dirty="0" err="1" smtClean="0"/>
              <a:t>eg</a:t>
            </a:r>
            <a:r>
              <a:rPr lang="en-GB" baseline="0" dirty="0" smtClean="0"/>
              <a:t> Year of Care partnership) and at the other end (in the orange corner) approaches which have come much more from a community base such as asset based approaches, group activities like community choirs etc. </a:t>
            </a:r>
          </a:p>
          <a:p>
            <a:pPr lvl="0">
              <a:spcBef>
                <a:spcPts val="0"/>
              </a:spcBef>
              <a:buNone/>
            </a:pPr>
            <a:endParaRPr lang="en-GB" baseline="0" dirty="0" smtClean="0"/>
          </a:p>
          <a:p>
            <a:pPr lvl="0">
              <a:spcBef>
                <a:spcPts val="0"/>
              </a:spcBef>
              <a:buNone/>
            </a:pPr>
            <a:r>
              <a:rPr lang="en-GB" baseline="0" dirty="0" smtClean="0"/>
              <a:t>Of course this is far from a perfect diagram as we all know person and community centred approaches don’t fit neatly into boxes (or bubbles in this case) and there is lots of cross over. In particular there is a growing interest from within the NHS on how asset based and community approaches can support or be developed within formal health services or settings – </a:t>
            </a:r>
            <a:r>
              <a:rPr lang="en-GB" baseline="0" dirty="0" err="1" smtClean="0"/>
              <a:t>eg</a:t>
            </a:r>
            <a:r>
              <a:rPr lang="en-GB" baseline="0" dirty="0" smtClean="0"/>
              <a:t> peer support in inpatient mental health just one example from a HF project. And health coaching is a case in point here – it appears in the blue side and yet as seen by the wide range of people and organisation represented in the room, health coaching approaches are used and developed across the whole spectrum from those like Penny’s work focusing on developing GPs and other health care professionals to use health coaching in their clinical encounters to Being Well our RtV health coaching site which is very community based and coaches are not health care professionals</a:t>
            </a:r>
            <a:endParaRPr dirty="0"/>
          </a:p>
        </p:txBody>
      </p:sp>
      <p:sp>
        <p:nvSpPr>
          <p:cNvPr id="307" name="Shape 30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88900" algn="l" rtl="0">
              <a:lnSpc>
                <a:spcPct val="100000"/>
              </a:lnSpc>
              <a:spcBef>
                <a:spcPts val="0"/>
              </a:spcBef>
              <a:spcAft>
                <a:spcPts val="0"/>
              </a:spcAft>
              <a:buClr>
                <a:schemeClr val="dk1"/>
              </a:buClr>
              <a:buSzPct val="77777"/>
              <a:buFont typeface="Arial"/>
              <a:buNone/>
            </a:pPr>
            <a:r>
              <a:rPr lang="en-GB" sz="1200" dirty="0" smtClean="0"/>
              <a:t>A key aim of RtV was to identify promising</a:t>
            </a:r>
            <a:r>
              <a:rPr lang="en-GB" sz="1200" baseline="0" dirty="0" smtClean="0"/>
              <a:t> approaches from the evidence (broad evidence base) and to effectively do a ‘deep dive’ to help focus attention on the key enablers and barriers and to further build the evidence base (</a:t>
            </a:r>
            <a:r>
              <a:rPr lang="en-GB" sz="1200" baseline="0" dirty="0" err="1" smtClean="0"/>
              <a:t>eg</a:t>
            </a:r>
            <a:r>
              <a:rPr lang="en-GB" sz="1200" baseline="0" dirty="0" smtClean="0"/>
              <a:t> through economic modelling) in these areas – a broad brush approach would have made this difficult. </a:t>
            </a:r>
          </a:p>
          <a:p>
            <a:pPr marL="342900" marR="0" lvl="0" indent="-88900" algn="l" rtl="0">
              <a:lnSpc>
                <a:spcPct val="100000"/>
              </a:lnSpc>
              <a:spcBef>
                <a:spcPts val="0"/>
              </a:spcBef>
              <a:spcAft>
                <a:spcPts val="0"/>
              </a:spcAft>
              <a:buClr>
                <a:schemeClr val="dk1"/>
              </a:buClr>
              <a:buSzPct val="77777"/>
              <a:buFont typeface="Arial"/>
              <a:buNone/>
            </a:pPr>
            <a:endParaRPr lang="en-GB" sz="1200" baseline="0" dirty="0" smtClean="0"/>
          </a:p>
          <a:p>
            <a:pPr marL="342900" marR="0" lvl="0" indent="-88900" algn="l" rtl="0">
              <a:lnSpc>
                <a:spcPct val="100000"/>
              </a:lnSpc>
              <a:spcBef>
                <a:spcPts val="0"/>
              </a:spcBef>
              <a:spcAft>
                <a:spcPts val="0"/>
              </a:spcAft>
              <a:buClr>
                <a:schemeClr val="dk1"/>
              </a:buClr>
              <a:buSzPct val="77777"/>
              <a:buFont typeface="Arial"/>
              <a:buNone/>
            </a:pPr>
            <a:r>
              <a:rPr lang="en-GB" sz="1200" baseline="0" dirty="0" smtClean="0"/>
              <a:t>So these are our five areas and our five partner sites (have already mentioned Being Well who are here today and running a workshop later so you can find out more about how they are using health coaching to address health inequalities in their local area. </a:t>
            </a:r>
          </a:p>
          <a:p>
            <a:pPr marL="342900" marR="0" lvl="0" indent="-88900" algn="l" rtl="0">
              <a:lnSpc>
                <a:spcPct val="100000"/>
              </a:lnSpc>
              <a:spcBef>
                <a:spcPts val="0"/>
              </a:spcBef>
              <a:spcAft>
                <a:spcPts val="0"/>
              </a:spcAft>
              <a:buClr>
                <a:schemeClr val="dk1"/>
              </a:buClr>
              <a:buSzPct val="77777"/>
              <a:buFont typeface="Arial"/>
              <a:buNone/>
            </a:pPr>
            <a:endParaRPr lang="en-GB" sz="1200" baseline="0" dirty="0" smtClean="0"/>
          </a:p>
          <a:p>
            <a:pPr marL="342900" marR="0" lvl="0" indent="-88900" algn="l" rtl="0">
              <a:lnSpc>
                <a:spcPct val="100000"/>
              </a:lnSpc>
              <a:spcBef>
                <a:spcPts val="0"/>
              </a:spcBef>
              <a:spcAft>
                <a:spcPts val="0"/>
              </a:spcAft>
              <a:buClr>
                <a:schemeClr val="dk1"/>
              </a:buClr>
              <a:buSzPct val="77777"/>
              <a:buFont typeface="Arial"/>
              <a:buNone/>
            </a:pPr>
            <a:r>
              <a:rPr lang="en-GB" sz="1200" baseline="0" dirty="0" smtClean="0"/>
              <a:t>A quick point about our sites: </a:t>
            </a:r>
          </a:p>
          <a:p>
            <a:pPr marL="342900" marR="0" lvl="0" indent="-88900" algn="l" rtl="0">
              <a:lnSpc>
                <a:spcPct val="100000"/>
              </a:lnSpc>
              <a:spcBef>
                <a:spcPts val="0"/>
              </a:spcBef>
              <a:spcAft>
                <a:spcPts val="0"/>
              </a:spcAft>
              <a:buClr>
                <a:schemeClr val="dk1"/>
              </a:buClr>
              <a:buSzPct val="77777"/>
              <a:buFont typeface="Arial"/>
              <a:buNone/>
            </a:pPr>
            <a:endParaRPr lang="en-GB" sz="1200" baseline="0" dirty="0" smtClean="0"/>
          </a:p>
          <a:p>
            <a:pPr marL="342900" marR="0" lvl="0" indent="-88900" algn="l" rtl="0">
              <a:lnSpc>
                <a:spcPct val="100000"/>
              </a:lnSpc>
              <a:spcBef>
                <a:spcPts val="0"/>
              </a:spcBef>
              <a:spcAft>
                <a:spcPts val="0"/>
              </a:spcAft>
              <a:buClr>
                <a:schemeClr val="dk1"/>
              </a:buClr>
              <a:buSzPct val="77777"/>
              <a:buFont typeface="Arial"/>
              <a:buNone/>
            </a:pPr>
            <a:r>
              <a:rPr lang="en-GB" sz="1200" baseline="0" dirty="0" smtClean="0"/>
              <a:t>They a</a:t>
            </a:r>
            <a:r>
              <a:rPr lang="en-GB" sz="1200" dirty="0" smtClean="0"/>
              <a:t>re </a:t>
            </a:r>
            <a:r>
              <a:rPr lang="en-GB" sz="1200" b="1" dirty="0" smtClean="0"/>
              <a:t>mature, established exemplars of practice.</a:t>
            </a:r>
          </a:p>
          <a:p>
            <a:pPr marL="342900" marR="0" lvl="0" indent="38100" algn="l" rtl="0">
              <a:lnSpc>
                <a:spcPct val="100000"/>
              </a:lnSpc>
              <a:spcBef>
                <a:spcPts val="0"/>
              </a:spcBef>
              <a:spcAft>
                <a:spcPts val="0"/>
              </a:spcAft>
              <a:buClr>
                <a:schemeClr val="dk1"/>
              </a:buClr>
              <a:buSzPct val="77777"/>
              <a:buFont typeface="Arial"/>
              <a:buNone/>
            </a:pPr>
            <a:endParaRPr lang="en-GB" sz="1200" dirty="0" smtClean="0"/>
          </a:p>
          <a:p>
            <a:pPr marL="342900" marR="0" lvl="0" indent="-88900" algn="l" rtl="0">
              <a:lnSpc>
                <a:spcPct val="100000"/>
              </a:lnSpc>
              <a:spcBef>
                <a:spcPts val="0"/>
              </a:spcBef>
              <a:spcAft>
                <a:spcPts val="0"/>
              </a:spcAft>
              <a:buClr>
                <a:schemeClr val="dk1"/>
              </a:buClr>
              <a:buSzPct val="77777"/>
              <a:buFont typeface="Arial"/>
              <a:buNone/>
            </a:pPr>
            <a:r>
              <a:rPr lang="en-GB" sz="1200" dirty="0" smtClean="0"/>
              <a:t>The local partner sites are </a:t>
            </a:r>
            <a:r>
              <a:rPr lang="en-GB" sz="1200" b="1" dirty="0" smtClean="0"/>
              <a:t>not piloting or scaling </a:t>
            </a:r>
            <a:r>
              <a:rPr lang="en-GB" sz="1200" dirty="0" smtClean="0"/>
              <a:t>their practice as part of the programme. Instead they work with consortium partners to </a:t>
            </a:r>
            <a:r>
              <a:rPr lang="en-GB" sz="1200" b="1" dirty="0" smtClean="0"/>
              <a:t>strengthen the evidence</a:t>
            </a:r>
            <a:r>
              <a:rPr lang="en-GB" sz="1200" dirty="0" smtClean="0"/>
              <a:t> on person- and community-centred approaches to health and wellbeing. This includes:</a:t>
            </a:r>
          </a:p>
          <a:p>
            <a:pPr marL="342900" marR="0" lvl="0" indent="-88900" algn="l" rtl="0">
              <a:lnSpc>
                <a:spcPct val="100000"/>
              </a:lnSpc>
              <a:spcBef>
                <a:spcPts val="0"/>
              </a:spcBef>
              <a:spcAft>
                <a:spcPts val="0"/>
              </a:spcAft>
              <a:buClr>
                <a:schemeClr val="dk1"/>
              </a:buClr>
              <a:buSzPct val="77777"/>
              <a:buFont typeface="Arial"/>
              <a:buNone/>
            </a:pPr>
            <a:endParaRPr lang="en-GB" sz="1200" dirty="0" smtClean="0"/>
          </a:p>
          <a:p>
            <a:pPr marL="914400" marR="0" lvl="0" indent="-342900" algn="l" rtl="0">
              <a:lnSpc>
                <a:spcPct val="100000"/>
              </a:lnSpc>
              <a:spcBef>
                <a:spcPts val="0"/>
              </a:spcBef>
              <a:spcAft>
                <a:spcPts val="0"/>
              </a:spcAft>
              <a:buSzPct val="100000"/>
            </a:pPr>
            <a:r>
              <a:rPr lang="en-GB" sz="1200" b="1" dirty="0" smtClean="0"/>
              <a:t>identifying barriers and enablers</a:t>
            </a:r>
            <a:r>
              <a:rPr lang="en-GB" sz="1200" dirty="0" smtClean="0"/>
              <a:t> for implementation, to impact on policy recommendations</a:t>
            </a:r>
          </a:p>
          <a:p>
            <a:pPr marL="914400" marR="0" lvl="0" indent="-342900" algn="l" rtl="0">
              <a:lnSpc>
                <a:spcPct val="100000"/>
              </a:lnSpc>
              <a:spcBef>
                <a:spcPts val="0"/>
              </a:spcBef>
              <a:spcAft>
                <a:spcPts val="0"/>
              </a:spcAft>
              <a:buSzPct val="100000"/>
            </a:pPr>
            <a:r>
              <a:rPr lang="en-GB" sz="1200" dirty="0" smtClean="0"/>
              <a:t>helping to </a:t>
            </a:r>
            <a:r>
              <a:rPr lang="en-GB" sz="1200" b="1" dirty="0" smtClean="0"/>
              <a:t>shape implementation tools</a:t>
            </a:r>
            <a:r>
              <a:rPr lang="en-GB" sz="1200" dirty="0" smtClean="0"/>
              <a:t> (behavioural guides and economic modelling)</a:t>
            </a:r>
          </a:p>
          <a:p>
            <a:pPr marL="914400" marR="0" lvl="0" indent="-342900" algn="l" rtl="0">
              <a:lnSpc>
                <a:spcPct val="100000"/>
              </a:lnSpc>
              <a:spcBef>
                <a:spcPts val="0"/>
              </a:spcBef>
              <a:spcAft>
                <a:spcPts val="0"/>
              </a:spcAft>
              <a:buSzPct val="100000"/>
            </a:pPr>
            <a:r>
              <a:rPr lang="en-GB" sz="1200" dirty="0" smtClean="0"/>
              <a:t>leading a </a:t>
            </a:r>
            <a:r>
              <a:rPr lang="en-GB" sz="1200" b="1" dirty="0" smtClean="0"/>
              <a:t>community of interest</a:t>
            </a:r>
          </a:p>
          <a:p>
            <a:endParaRPr lang="en-GB" dirty="0" smtClean="0"/>
          </a:p>
          <a:p>
            <a:r>
              <a:rPr lang="en-GB" dirty="0" smtClean="0"/>
              <a:t>Ref</a:t>
            </a:r>
            <a:r>
              <a:rPr lang="en-GB" baseline="0" dirty="0" smtClean="0"/>
              <a:t> back to FYFV slide and focus on communities – notable that all of our partner sites are community organisations. And while all work with NHS, deliver services in NHS, only one Creative Minds is based in an NHS Trust (which in itself is notable – a community organisation delivering art groups, singing groups, rock climbing and other physical activities, mosaic and sculpture classes is situated in an NHS Foundation Trust</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700" b="0" i="0" u="none" strike="noStrike" cap="none" smtClean="0">
                <a:solidFill>
                  <a:schemeClr val="dk1"/>
                </a:solidFill>
                <a:latin typeface="Calibri"/>
                <a:ea typeface="Calibri"/>
                <a:cs typeface="Calibri"/>
                <a:sym typeface="Calibri"/>
              </a:rPr>
              <a:t>8</a:t>
            </a:fld>
            <a:endParaRPr lang="en-US" sz="17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5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4412" y="6828789"/>
            <a:ext cx="7955278" cy="6469380"/>
          </a:xfrm>
          <a:prstGeom prst="rect">
            <a:avLst/>
          </a:prstGeom>
        </p:spPr>
        <p:txBody>
          <a:bodyPr lIns="91425" tIns="91425" rIns="91425" bIns="91425" anchor="t" anchorCtr="0">
            <a:noAutofit/>
          </a:bodyPr>
          <a:lstStyle/>
          <a:p>
            <a:pPr lvl="0">
              <a:spcBef>
                <a:spcPts val="0"/>
              </a:spcBef>
              <a:buNone/>
            </a:pPr>
            <a:endParaRPr dirty="0"/>
          </a:p>
        </p:txBody>
      </p:sp>
      <p:sp>
        <p:nvSpPr>
          <p:cNvPr id="177" name="Shape 177"/>
          <p:cNvSpPr>
            <a:spLocks noGrp="1" noRot="1" noChangeAspect="1"/>
          </p:cNvSpPr>
          <p:nvPr>
            <p:ph type="sldImg" idx="2"/>
          </p:nvPr>
        </p:nvSpPr>
        <p:spPr>
          <a:xfrm>
            <a:off x="1379538" y="1077913"/>
            <a:ext cx="7188200" cy="5391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5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FF6E1-5390-4F45-A001-B40329E39DC1}" type="datetimeFigureOut">
              <a:rPr lang="en-GB" smtClean="0"/>
              <a:t>16/09/2016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24B1B4-94FB-4A55-996D-C75918C4A86F}" type="slidenum">
              <a:rPr lang="en-GB" smtClean="0"/>
              <a:t>‹#›</a:t>
            </a:fld>
            <a:endParaRPr lang="en-GB"/>
          </a:p>
        </p:txBody>
      </p:sp>
    </p:spTree>
    <p:extLst>
      <p:ext uri="{BB962C8B-B14F-4D97-AF65-F5344CB8AC3E}">
        <p14:creationId xmlns:p14="http://schemas.microsoft.com/office/powerpoint/2010/main" val="412129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6858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1224569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18864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36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270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27" name="Shape 27"/>
          <p:cNvCxnSpPr/>
          <p:nvPr/>
        </p:nvCxnSpPr>
        <p:spPr>
          <a:xfrm>
            <a:off x="398401" y="1196751"/>
            <a:ext cx="8497142" cy="0"/>
          </a:xfrm>
          <a:prstGeom prst="straightConnector1">
            <a:avLst/>
          </a:prstGeom>
          <a:noFill/>
          <a:ln w="25400" cap="flat" cmpd="sng">
            <a:solidFill>
              <a:schemeClr val="dk1"/>
            </a:solidFill>
            <a:prstDash val="solid"/>
            <a:round/>
            <a:headEnd type="none" w="med" len="med"/>
            <a:tailEnd type="none" w="med" len="med"/>
          </a:ln>
        </p:spPr>
      </p:cxnSp>
      <p:pic>
        <p:nvPicPr>
          <p:cNvPr id="28" name="Shape 28" descr="H:\My Documents\Realising the Value\Realising_The_Value 2.png"/>
          <p:cNvPicPr preferRelativeResize="0"/>
          <p:nvPr/>
        </p:nvPicPr>
        <p:blipFill rotWithShape="1">
          <a:blip r:embed="rId2">
            <a:alphaModFix/>
          </a:blip>
          <a:srcRect/>
          <a:stretch/>
        </p:blipFill>
        <p:spPr>
          <a:xfrm>
            <a:off x="7380311" y="116631"/>
            <a:ext cx="857722" cy="370407"/>
          </a:xfrm>
          <a:prstGeom prst="rect">
            <a:avLst/>
          </a:prstGeom>
          <a:noFill/>
          <a:ln>
            <a:noFill/>
          </a:ln>
        </p:spPr>
      </p:pic>
      <p:pic>
        <p:nvPicPr>
          <p:cNvPr id="29" name="Shape 29" descr="http://www.anothercrowd.com/sites/default/files/nesta-logo.jpg"/>
          <p:cNvPicPr preferRelativeResize="0"/>
          <p:nvPr/>
        </p:nvPicPr>
        <p:blipFill rotWithShape="1">
          <a:blip r:embed="rId3">
            <a:alphaModFix/>
          </a:blip>
          <a:srcRect/>
          <a:stretch/>
        </p:blipFill>
        <p:spPr>
          <a:xfrm>
            <a:off x="6372200" y="170252"/>
            <a:ext cx="1012537" cy="234411"/>
          </a:xfrm>
          <a:prstGeom prst="rect">
            <a:avLst/>
          </a:prstGeom>
          <a:noFill/>
          <a:ln>
            <a:noFill/>
          </a:ln>
        </p:spPr>
      </p:pic>
      <p:pic>
        <p:nvPicPr>
          <p:cNvPr id="30" name="Shape 30" descr="https://upload.wikimedia.org/wikipedia/en/1/10/NHS_England_logo.png"/>
          <p:cNvPicPr preferRelativeResize="0"/>
          <p:nvPr/>
        </p:nvPicPr>
        <p:blipFill rotWithShape="1">
          <a:blip r:embed="rId4">
            <a:alphaModFix/>
          </a:blip>
          <a:srcRect/>
          <a:stretch/>
        </p:blipFill>
        <p:spPr>
          <a:xfrm>
            <a:off x="8282953" y="188640"/>
            <a:ext cx="753542" cy="5502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270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270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5" name="Shape 5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0" name="Shape 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1270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342900" marR="0" lvl="0" indent="3810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4" name="Shape 74"/>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270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80" name="Shape 80"/>
          <p:cNvSpPr txBox="1">
            <a:spLocks noGrp="1"/>
          </p:cNvSpPr>
          <p:nvPr>
            <p:ph type="body" idx="1"/>
          </p:nvPr>
        </p:nvSpPr>
        <p:spPr>
          <a:xfrm rot="5400000">
            <a:off x="541334" y="190498"/>
            <a:ext cx="5851525" cy="6019798"/>
          </a:xfrm>
          <a:prstGeom prst="rect">
            <a:avLst/>
          </a:prstGeom>
          <a:noFill/>
          <a:ln>
            <a:noFill/>
          </a:ln>
        </p:spPr>
        <p:txBody>
          <a:bodyPr lIns="91425" tIns="91425" rIns="91425" bIns="91425" anchor="t" anchorCtr="0"/>
          <a:lstStyle>
            <a:lvl1pPr marL="342900" marR="0" lvl="0" indent="1270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270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587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651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www.realisingthevalue.org.uk/"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155575" y="-144463"/>
            <a:ext cx="304798"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160" name="Shape 160"/>
          <p:cNvSpPr/>
          <p:nvPr/>
        </p:nvSpPr>
        <p:spPr>
          <a:xfrm>
            <a:off x="307975" y="7937"/>
            <a:ext cx="304798"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grpSp>
        <p:nvGrpSpPr>
          <p:cNvPr id="161" name="Shape 161"/>
          <p:cNvGrpSpPr/>
          <p:nvPr/>
        </p:nvGrpSpPr>
        <p:grpSpPr>
          <a:xfrm>
            <a:off x="0" y="5857166"/>
            <a:ext cx="9143998" cy="941623"/>
            <a:chOff x="0" y="5857166"/>
            <a:chExt cx="9143998" cy="941623"/>
          </a:xfrm>
        </p:grpSpPr>
        <p:sp>
          <p:nvSpPr>
            <p:cNvPr id="162"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sp>
        <p:nvSpPr>
          <p:cNvPr id="164" name="Shape 164"/>
          <p:cNvSpPr txBox="1">
            <a:spLocks noGrp="1"/>
          </p:cNvSpPr>
          <p:nvPr>
            <p:ph type="ctrTitle"/>
          </p:nvPr>
        </p:nvSpPr>
        <p:spPr>
          <a:xfrm>
            <a:off x="685800" y="1772816"/>
            <a:ext cx="7772400" cy="1470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1" i="0" u="none" strike="noStrike" cap="none" dirty="0" smtClean="0">
                <a:solidFill>
                  <a:srgbClr val="000000"/>
                </a:solidFill>
                <a:sym typeface="Arial"/>
              </a:rPr>
              <a:t/>
            </a:r>
            <a:br>
              <a:rPr lang="en-US" sz="3600" b="1" i="0" u="none" strike="noStrike" cap="none" dirty="0" smtClean="0">
                <a:solidFill>
                  <a:srgbClr val="000000"/>
                </a:solidFill>
                <a:sym typeface="Arial"/>
              </a:rPr>
            </a:br>
            <a:r>
              <a:rPr lang="en-US" sz="3600" b="1" dirty="0"/>
              <a:t/>
            </a:r>
            <a:br>
              <a:rPr lang="en-US" sz="3600" b="1" dirty="0"/>
            </a:br>
            <a:r>
              <a:rPr lang="en-US" sz="3600" b="1" i="0" u="none" strike="noStrike" cap="none" dirty="0" smtClean="0">
                <a:solidFill>
                  <a:srgbClr val="000000"/>
                </a:solidFill>
                <a:sym typeface="Arial"/>
              </a:rPr>
              <a:t>A New Conversation: Empowering patients and communities</a:t>
            </a:r>
            <a:br>
              <a:rPr lang="en-US" sz="3600" b="1" i="0" u="none" strike="noStrike" cap="none" dirty="0" smtClean="0">
                <a:solidFill>
                  <a:srgbClr val="000000"/>
                </a:solidFill>
                <a:sym typeface="Arial"/>
              </a:rPr>
            </a:br>
            <a:r>
              <a:rPr lang="en-US" sz="3600" b="1" i="0" u="none" strike="noStrike" cap="none" dirty="0" smtClean="0">
                <a:solidFill>
                  <a:srgbClr val="000000"/>
                </a:solidFill>
                <a:sym typeface="Arial"/>
              </a:rPr>
              <a:t/>
            </a:r>
            <a:br>
              <a:rPr lang="en-US" sz="3600" b="1" i="0" u="none" strike="noStrike" cap="none" dirty="0" smtClean="0">
                <a:solidFill>
                  <a:srgbClr val="000000"/>
                </a:solidFill>
                <a:sym typeface="Arial"/>
              </a:rPr>
            </a:br>
            <a:r>
              <a:rPr lang="en-US" sz="2800" b="1" dirty="0" smtClean="0"/>
              <a:t>Emerging learning from the </a:t>
            </a:r>
            <a:br>
              <a:rPr lang="en-US" sz="2800" b="1" dirty="0" smtClean="0"/>
            </a:br>
            <a:r>
              <a:rPr lang="en-US" sz="2800" b="1" dirty="0" smtClean="0"/>
              <a:t>Realising the Value programme </a:t>
            </a:r>
            <a:endParaRPr lang="en-US" sz="2800" b="1" i="0" u="none" strike="noStrike" cap="none" dirty="0">
              <a:solidFill>
                <a:srgbClr val="000000"/>
              </a:solidFill>
              <a:sym typeface="Arial"/>
            </a:endParaRPr>
          </a:p>
        </p:txBody>
      </p:sp>
      <p:sp>
        <p:nvSpPr>
          <p:cNvPr id="165" name="Shape 165"/>
          <p:cNvSpPr txBox="1">
            <a:spLocks noGrp="1"/>
          </p:cNvSpPr>
          <p:nvPr>
            <p:ph type="subTitle" idx="1"/>
          </p:nvPr>
        </p:nvSpPr>
        <p:spPr>
          <a:xfrm>
            <a:off x="1475655" y="5105400"/>
            <a:ext cx="6400799" cy="175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ct val="25000"/>
              <a:buFont typeface="Arial"/>
              <a:buNone/>
            </a:pPr>
            <a:r>
              <a:rPr lang="en-US" sz="2000" b="0" i="0" u="none" strike="noStrike" cap="none" dirty="0" smtClean="0">
                <a:solidFill>
                  <a:srgbClr val="000000"/>
                </a:solidFill>
                <a:latin typeface="Arial"/>
                <a:ea typeface="Arial"/>
                <a:cs typeface="Arial"/>
                <a:sym typeface="Arial"/>
              </a:rPr>
              <a:t>September </a:t>
            </a:r>
            <a:r>
              <a:rPr lang="en-US" sz="2000" b="0" i="0" u="none" strike="noStrike" cap="none" dirty="0" smtClean="0">
                <a:solidFill>
                  <a:srgbClr val="000000"/>
                </a:solidFill>
                <a:latin typeface="Arial"/>
                <a:ea typeface="Arial"/>
                <a:cs typeface="Arial"/>
                <a:sym typeface="Arial"/>
              </a:rPr>
              <a:t>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Making the case</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5" name="Content Placeholder 5"/>
          <p:cNvPicPr>
            <a:picLocks/>
          </p:cNvPicPr>
          <p:nvPr/>
        </p:nvPicPr>
        <p:blipFill rotWithShape="1">
          <a:blip r:embed="rId4"/>
          <a:srcRect l="32247" t="11968" r="33012" b="9309"/>
          <a:stretch/>
        </p:blipFill>
        <p:spPr bwMode="auto">
          <a:xfrm>
            <a:off x="450177" y="2780928"/>
            <a:ext cx="1313511" cy="1864246"/>
          </a:xfrm>
          <a:prstGeom prst="rect">
            <a:avLst/>
          </a:prstGeom>
          <a:ln w="9525">
            <a:solidFill>
              <a:schemeClr val="tx1"/>
            </a:solidFill>
          </a:ln>
          <a:extLst>
            <a:ext uri="{53640926-AAD7-44D8-BBD7-CCE9431645EC}">
              <a14:shadowObscured xmlns:a14="http://schemas.microsoft.com/office/drawing/2010/main"/>
            </a:ext>
          </a:extLst>
        </p:spPr>
      </p:pic>
      <p:pic>
        <p:nvPicPr>
          <p:cNvPr id="16" name="Picture 15"/>
          <p:cNvPicPr/>
          <p:nvPr/>
        </p:nvPicPr>
        <p:blipFill rotWithShape="1">
          <a:blip r:embed="rId5"/>
          <a:srcRect l="32414" t="12766" r="33178" b="9043"/>
          <a:stretch/>
        </p:blipFill>
        <p:spPr bwMode="auto">
          <a:xfrm>
            <a:off x="3059832" y="1844824"/>
            <a:ext cx="1296144" cy="2088232"/>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6"/>
          <a:srcRect l="32248" t="11703" r="34009" b="9309"/>
          <a:stretch/>
        </p:blipFill>
        <p:spPr bwMode="auto">
          <a:xfrm>
            <a:off x="5292080" y="1196405"/>
            <a:ext cx="1933575" cy="2828925"/>
          </a:xfrm>
          <a:prstGeom prst="rect">
            <a:avLst/>
          </a:prstGeom>
          <a:ln w="9525">
            <a:solidFill>
              <a:schemeClr val="tx1"/>
            </a:solidFill>
          </a:ln>
          <a:extLst>
            <a:ext uri="{53640926-AAD7-44D8-BBD7-CCE9431645EC}">
              <a14:shadowObscured xmlns:a14="http://schemas.microsoft.com/office/drawing/2010/main"/>
            </a:ext>
          </a:extLst>
        </p:spPr>
      </p:pic>
      <p:pic>
        <p:nvPicPr>
          <p:cNvPr id="18" name="Picture 2" descr="http://www.pat.nhs.uk/images/child-page-images/pat_stories_banner_460.jpg?width=4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9" y="4216260"/>
            <a:ext cx="4381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394771" y="6005034"/>
            <a:ext cx="3138025" cy="322943"/>
          </a:xfrm>
          <a:prstGeom prst="rect">
            <a:avLst/>
          </a:prstGeom>
          <a:solidFill>
            <a:srgbClr val="A6D7D3"/>
          </a:solidFill>
        </p:spPr>
        <p:txBody>
          <a:bodyPr wrap="square" rtlCol="0">
            <a:noAutofit/>
          </a:bodyPr>
          <a:lstStyle/>
          <a:p>
            <a:r>
              <a:rPr lang="en-GB" sz="1400" dirty="0" smtClean="0">
                <a:solidFill>
                  <a:srgbClr val="FFFFFF"/>
                </a:solidFill>
                <a:latin typeface="+mj-lt"/>
              </a:rPr>
              <a:t>Source: http</a:t>
            </a:r>
            <a:r>
              <a:rPr lang="en-GB" sz="1400" dirty="0">
                <a:solidFill>
                  <a:srgbClr val="FFFFFF"/>
                </a:solidFill>
                <a:latin typeface="+mj-lt"/>
              </a:rPr>
              <a:t>://www.pat.nhs.uk/</a:t>
            </a:r>
          </a:p>
        </p:txBody>
      </p:sp>
      <p:sp>
        <p:nvSpPr>
          <p:cNvPr id="2" name="Rounded Rectangular Callout 1"/>
          <p:cNvSpPr/>
          <p:nvPr/>
        </p:nvSpPr>
        <p:spPr>
          <a:xfrm>
            <a:off x="398401" y="1412776"/>
            <a:ext cx="2088232" cy="576064"/>
          </a:xfrm>
          <a:prstGeom prst="wedgeRoundRectCallout">
            <a:avLst>
              <a:gd name="adj1" fmla="val -30737"/>
              <a:gd name="adj2" fmla="val 13241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accent5"/>
                </a:solidFill>
              </a:rPr>
              <a:t>So what do you mean by evidence?</a:t>
            </a:r>
            <a:endParaRPr lang="en-GB" b="1" i="1" dirty="0">
              <a:solidFill>
                <a:schemeClr val="accent5"/>
              </a:solidFill>
            </a:endParaRPr>
          </a:p>
        </p:txBody>
      </p:sp>
      <p:pic>
        <p:nvPicPr>
          <p:cNvPr id="20" name="Picture 19"/>
          <p:cNvPicPr/>
          <p:nvPr/>
        </p:nvPicPr>
        <p:blipFill rotWithShape="1">
          <a:blip r:embed="rId8"/>
          <a:srcRect l="32747" t="13298" r="36502" b="11171"/>
          <a:stretch/>
        </p:blipFill>
        <p:spPr bwMode="auto">
          <a:xfrm>
            <a:off x="2339752" y="4116825"/>
            <a:ext cx="1241129" cy="18058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00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Making the case</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3" name="Picture Placeholder 5"/>
          <p:cNvPicPr>
            <a:picLocks/>
          </p:cNvPicPr>
          <p:nvPr/>
        </p:nvPicPr>
        <p:blipFill>
          <a:blip r:embed="rId4"/>
          <a:srcRect l="25089" t="8601" r="38493" b="6615"/>
          <a:stretch>
            <a:fillRect/>
          </a:stretch>
        </p:blipFill>
        <p:spPr>
          <a:xfrm>
            <a:off x="4932040" y="1412776"/>
            <a:ext cx="3167254" cy="4608513"/>
          </a:xfrm>
          <a:prstGeom prst="rect">
            <a:avLst/>
          </a:prstGeom>
          <a:ln>
            <a:solidFill>
              <a:schemeClr val="tx1"/>
            </a:solidFill>
          </a:ln>
        </p:spPr>
      </p:pic>
      <p:sp>
        <p:nvSpPr>
          <p:cNvPr id="14" name="Content Placeholder 2"/>
          <p:cNvSpPr txBox="1">
            <a:spLocks/>
          </p:cNvSpPr>
          <p:nvPr/>
        </p:nvSpPr>
        <p:spPr>
          <a:xfrm>
            <a:off x="278752" y="1268760"/>
            <a:ext cx="4122000" cy="45884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smtClean="0"/>
              <a:t>Improve health outcomes, increase confidence to self-manage, reduce social isolation</a:t>
            </a:r>
          </a:p>
          <a:p>
            <a:endParaRPr lang="en-GB" sz="2200" dirty="0" smtClean="0"/>
          </a:p>
          <a:p>
            <a:r>
              <a:rPr lang="en-GB" sz="2200" dirty="0" smtClean="0"/>
              <a:t>Reduce demand on services, particularly A&amp;E and emergency admissions</a:t>
            </a:r>
          </a:p>
          <a:p>
            <a:endParaRPr lang="en-GB" sz="2200" dirty="0" smtClean="0"/>
          </a:p>
          <a:p>
            <a:r>
              <a:rPr lang="en-GB" sz="2200" dirty="0" smtClean="0"/>
              <a:t>Wide range of wider social benefits such as increased employment, education &amp; increased volunteering </a:t>
            </a:r>
            <a:endParaRPr lang="en-GB" sz="2200" dirty="0"/>
          </a:p>
        </p:txBody>
      </p:sp>
    </p:spTree>
    <p:extLst>
      <p:ext uri="{BB962C8B-B14F-4D97-AF65-F5344CB8AC3E}">
        <p14:creationId xmlns:p14="http://schemas.microsoft.com/office/powerpoint/2010/main" val="1170717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Health coaching – Being Well Salford</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268760"/>
            <a:ext cx="1887311" cy="1516156"/>
          </a:xfrm>
          <a:prstGeom prst="rect">
            <a:avLst/>
          </a:prstGeom>
        </p:spPr>
      </p:pic>
      <p:sp>
        <p:nvSpPr>
          <p:cNvPr id="2" name="Rectangle 1"/>
          <p:cNvSpPr/>
          <p:nvPr/>
        </p:nvSpPr>
        <p:spPr>
          <a:xfrm>
            <a:off x="784489" y="1412776"/>
            <a:ext cx="7200800" cy="3908762"/>
          </a:xfrm>
          <a:prstGeom prst="rect">
            <a:avLst/>
          </a:prstGeom>
        </p:spPr>
        <p:txBody>
          <a:bodyPr wrap="square">
            <a:spAutoFit/>
          </a:bodyPr>
          <a:lstStyle/>
          <a:p>
            <a:r>
              <a:rPr lang="en-US" sz="2400" b="1" dirty="0" smtClean="0">
                <a:solidFill>
                  <a:schemeClr val="bg2">
                    <a:lumMod val="60000"/>
                    <a:lumOff val="40000"/>
                  </a:schemeClr>
                </a:solidFill>
              </a:rPr>
              <a:t>Impact</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000" dirty="0" smtClean="0">
                <a:solidFill>
                  <a:schemeClr val="tx1"/>
                </a:solidFill>
              </a:rPr>
              <a:t>Average </a:t>
            </a:r>
            <a:r>
              <a:rPr lang="en-US" sz="2000" dirty="0">
                <a:solidFill>
                  <a:schemeClr val="tx1"/>
                </a:solidFill>
              </a:rPr>
              <a:t>WEMWBS increase was 7.5 </a:t>
            </a:r>
            <a:r>
              <a:rPr lang="en-US" sz="2000" dirty="0" smtClean="0">
                <a:solidFill>
                  <a:schemeClr val="tx1"/>
                </a:solidFill>
              </a:rPr>
              <a:t>points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60% raise their self-efficacy score by at least 5 </a:t>
            </a:r>
            <a:r>
              <a:rPr lang="en-US" sz="2000" dirty="0" smtClean="0">
                <a:solidFill>
                  <a:schemeClr val="tx1"/>
                </a:solidFill>
              </a:rPr>
              <a:t>points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89% confident they can manage own behaviour (up from 51</a:t>
            </a:r>
            <a:r>
              <a:rPr lang="en-US" sz="2000" dirty="0" smtClean="0">
                <a:solidFill>
                  <a:schemeClr val="tx1"/>
                </a:solidFill>
              </a:rPr>
              <a:t>%)</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Increased involvement in groups and </a:t>
            </a:r>
            <a:r>
              <a:rPr lang="en-US" sz="2000" dirty="0" smtClean="0">
                <a:solidFill>
                  <a:schemeClr val="tx1"/>
                </a:solidFill>
              </a:rPr>
              <a:t>volunteering</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At follow up, wellbeing and self-efficacy is maintained. </a:t>
            </a:r>
          </a:p>
        </p:txBody>
      </p:sp>
    </p:spTree>
    <p:extLst>
      <p:ext uri="{BB962C8B-B14F-4D97-AF65-F5344CB8AC3E}">
        <p14:creationId xmlns:p14="http://schemas.microsoft.com/office/powerpoint/2010/main" val="1183318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Health coaching – Being Well Salford</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sp>
        <p:nvSpPr>
          <p:cNvPr id="3" name="Rectangle 2"/>
          <p:cNvSpPr/>
          <p:nvPr/>
        </p:nvSpPr>
        <p:spPr>
          <a:xfrm>
            <a:off x="683568" y="1700808"/>
            <a:ext cx="5616624" cy="3416320"/>
          </a:xfrm>
          <a:prstGeom prst="rect">
            <a:avLst/>
          </a:prstGeom>
        </p:spPr>
        <p:txBody>
          <a:bodyPr wrap="square">
            <a:spAutoFit/>
          </a:bodyPr>
          <a:lstStyle/>
          <a:p>
            <a:r>
              <a:rPr lang="en-GB" sz="2400" b="1" dirty="0">
                <a:solidFill>
                  <a:srgbClr val="0374C6"/>
                </a:solidFill>
              </a:rPr>
              <a:t>John’s story</a:t>
            </a:r>
          </a:p>
          <a:p>
            <a:endParaRPr lang="en-GB" sz="2400" dirty="0">
              <a:solidFill>
                <a:schemeClr val="tx1"/>
              </a:solidFill>
            </a:endParaRPr>
          </a:p>
          <a:p>
            <a:pPr marL="285750" indent="-285750">
              <a:buFont typeface="Arial" panose="020B0604020202020204" pitchFamily="34" charset="0"/>
              <a:buChar char="•"/>
            </a:pPr>
            <a:r>
              <a:rPr lang="en-GB" sz="2400" dirty="0" smtClean="0">
                <a:solidFill>
                  <a:schemeClr val="tx1"/>
                </a:solidFill>
              </a:rPr>
              <a:t>I </a:t>
            </a:r>
            <a:r>
              <a:rPr lang="en-GB" sz="2400" dirty="0">
                <a:solidFill>
                  <a:schemeClr val="tx1"/>
                </a:solidFill>
              </a:rPr>
              <a:t>had space to talk</a:t>
            </a:r>
          </a:p>
          <a:p>
            <a:pPr marL="285750" indent="-285750">
              <a:buFont typeface="Arial" panose="020B0604020202020204" pitchFamily="34" charset="0"/>
              <a:buChar char="•"/>
            </a:pPr>
            <a:r>
              <a:rPr lang="en-GB" sz="2400" dirty="0">
                <a:solidFill>
                  <a:schemeClr val="tx1"/>
                </a:solidFill>
              </a:rPr>
              <a:t>I could focus on what I could deal with</a:t>
            </a:r>
          </a:p>
          <a:p>
            <a:pPr marL="285750" indent="-285750">
              <a:buFont typeface="Arial" panose="020B0604020202020204" pitchFamily="34" charset="0"/>
              <a:buChar char="•"/>
            </a:pPr>
            <a:r>
              <a:rPr lang="en-GB" sz="2400" dirty="0">
                <a:solidFill>
                  <a:schemeClr val="tx1"/>
                </a:solidFill>
              </a:rPr>
              <a:t>I dealt with it in a structured way</a:t>
            </a:r>
          </a:p>
          <a:p>
            <a:pPr marL="285750" indent="-285750">
              <a:buFont typeface="Arial" panose="020B0604020202020204" pitchFamily="34" charset="0"/>
              <a:buChar char="•"/>
            </a:pPr>
            <a:r>
              <a:rPr lang="en-GB" sz="2400" dirty="0">
                <a:solidFill>
                  <a:schemeClr val="tx1"/>
                </a:solidFill>
              </a:rPr>
              <a:t>I felt better, as I was doing something, not just talking</a:t>
            </a:r>
          </a:p>
          <a:p>
            <a:pPr marL="285750" indent="-285750">
              <a:buFont typeface="Arial" panose="020B0604020202020204" pitchFamily="34" charset="0"/>
              <a:buChar char="•"/>
            </a:pPr>
            <a:r>
              <a:rPr lang="en-GB" sz="2400" dirty="0">
                <a:solidFill>
                  <a:schemeClr val="tx1"/>
                </a:solidFill>
              </a:rPr>
              <a:t>I was introduced to a social approach, not another ‘service’</a:t>
            </a:r>
            <a:endParaRPr lang="en-GB" sz="2400" dirty="0">
              <a:solidFill>
                <a:schemeClr val="tx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1988840"/>
            <a:ext cx="2203393" cy="265276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6264" y="4852795"/>
            <a:ext cx="1887311" cy="1516156"/>
          </a:xfrm>
          <a:prstGeom prst="rect">
            <a:avLst/>
          </a:prstGeom>
        </p:spPr>
      </p:pic>
    </p:spTree>
    <p:extLst>
      <p:ext uri="{BB962C8B-B14F-4D97-AF65-F5344CB8AC3E}">
        <p14:creationId xmlns:p14="http://schemas.microsoft.com/office/powerpoint/2010/main" val="346493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Supporting behaviour change</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3" name="Picture 2" descr="http://socialmarketing.blogs.com/.a/6a00d8341c595f53ef01a511bf4104970c-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623" y="1527801"/>
            <a:ext cx="6264697" cy="425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09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dirty="0" smtClean="0"/>
              <a:t>Aligning the system</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2" name="Picture 5" descr="leverage-1"/>
          <p:cNvPicPr>
            <a:picLocks noChangeAspect="1" noChangeArrowheads="1"/>
          </p:cNvPicPr>
          <p:nvPr/>
        </p:nvPicPr>
        <p:blipFill>
          <a:blip r:embed="rId4"/>
          <a:srcRect/>
          <a:stretch>
            <a:fillRect/>
          </a:stretch>
        </p:blipFill>
        <p:spPr bwMode="auto">
          <a:xfrm>
            <a:off x="1296000" y="1858169"/>
            <a:ext cx="6581847" cy="4142888"/>
          </a:xfrm>
          <a:prstGeom prst="rect">
            <a:avLst/>
          </a:prstGeom>
          <a:noFill/>
        </p:spPr>
      </p:pic>
    </p:spTree>
    <p:extLst>
      <p:ext uri="{BB962C8B-B14F-4D97-AF65-F5344CB8AC3E}">
        <p14:creationId xmlns:p14="http://schemas.microsoft.com/office/powerpoint/2010/main" val="296296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dirty="0" smtClean="0"/>
              <a:t>Communities and Networks</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3" name="Picture 12"/>
          <p:cNvPicPr/>
          <p:nvPr/>
        </p:nvPicPr>
        <p:blipFill rotWithShape="1">
          <a:blip r:embed="rId4"/>
          <a:srcRect l="30655" t="25948" r="25477" b="46906"/>
          <a:stretch/>
        </p:blipFill>
        <p:spPr bwMode="auto">
          <a:xfrm>
            <a:off x="1835696" y="2564904"/>
            <a:ext cx="5760640" cy="252028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211960" y="5301208"/>
            <a:ext cx="4752528" cy="230832"/>
          </a:xfrm>
          <a:prstGeom prst="rect">
            <a:avLst/>
          </a:prstGeom>
          <a:noFill/>
        </p:spPr>
        <p:txBody>
          <a:bodyPr wrap="square" rtlCol="0">
            <a:spAutoFit/>
          </a:bodyPr>
          <a:lstStyle/>
          <a:p>
            <a:r>
              <a:rPr lang="en-GB" sz="900" dirty="0" smtClean="0"/>
              <a:t>Source: Leading Networks in Healthcare, The Health Foundation 2013</a:t>
            </a:r>
            <a:endParaRPr lang="en-GB" sz="900" dirty="0"/>
          </a:p>
        </p:txBody>
      </p:sp>
    </p:spTree>
    <p:extLst>
      <p:ext uri="{BB962C8B-B14F-4D97-AF65-F5344CB8AC3E}">
        <p14:creationId xmlns:p14="http://schemas.microsoft.com/office/powerpoint/2010/main" val="3492592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port cover with orange circular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522" y="1867749"/>
            <a:ext cx="644400" cy="984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p:nvPr/>
        </p:nvPicPr>
        <p:blipFill rotWithShape="1">
          <a:blip r:embed="rId3"/>
          <a:srcRect l="32074" t="11818" r="44661" b="28796"/>
          <a:stretch/>
        </p:blipFill>
        <p:spPr bwMode="auto">
          <a:xfrm>
            <a:off x="2040826" y="1841841"/>
            <a:ext cx="644400" cy="969468"/>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4"/>
          <a:srcRect l="32074" t="11818" r="44659" b="29092"/>
          <a:stretch/>
        </p:blipFill>
        <p:spPr bwMode="auto">
          <a:xfrm>
            <a:off x="2459970" y="2213328"/>
            <a:ext cx="644400" cy="1008112"/>
          </a:xfrm>
          <a:prstGeom prst="rect">
            <a:avLst/>
          </a:prstGeom>
          <a:ln>
            <a:solidFill>
              <a:schemeClr val="tx1"/>
            </a:solidFill>
          </a:ln>
          <a:extLst>
            <a:ext uri="{53640926-AAD7-44D8-BBD7-CCE9431645EC}">
              <a14:shadowObscured xmlns:a14="http://schemas.microsoft.com/office/drawing/2010/main"/>
            </a:ext>
          </a:extLst>
        </p:spPr>
      </p:pic>
      <p:pic>
        <p:nvPicPr>
          <p:cNvPr id="6" name="Picture 4" descr="Report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13" y="1882329"/>
            <a:ext cx="645552" cy="969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216634" y="3138685"/>
            <a:ext cx="4675846" cy="1046440"/>
          </a:xfrm>
          <a:prstGeom prst="rect">
            <a:avLst/>
          </a:prstGeom>
        </p:spPr>
        <p:txBody>
          <a:bodyPr wrap="square">
            <a:spAutoFit/>
          </a:bodyPr>
          <a:lstStyle/>
          <a:p>
            <a:r>
              <a:rPr lang="en-GB" sz="1600" b="1" dirty="0" smtClean="0">
                <a:solidFill>
                  <a:srgbClr val="7F7F7F"/>
                </a:solidFill>
                <a:latin typeface="Arial" panose="020B0604020202020204" pitchFamily="34" charset="0"/>
                <a:cs typeface="Arial" panose="020B0604020202020204" pitchFamily="34" charset="0"/>
              </a:rPr>
              <a:t>Economic </a:t>
            </a:r>
            <a:r>
              <a:rPr lang="en-GB" sz="1600" b="1" dirty="0">
                <a:solidFill>
                  <a:srgbClr val="7F7F7F"/>
                </a:solidFill>
                <a:latin typeface="Arial" panose="020B0604020202020204" pitchFamily="34" charset="0"/>
                <a:cs typeface="Arial" panose="020B0604020202020204" pitchFamily="34" charset="0"/>
              </a:rPr>
              <a:t>tools for commissioners </a:t>
            </a:r>
            <a:endParaRPr lang="en-GB" sz="1600" b="1" dirty="0" smtClean="0">
              <a:solidFill>
                <a:srgbClr val="7F7F7F"/>
              </a:solidFill>
              <a:latin typeface="Arial" panose="020B0604020202020204" pitchFamily="34" charset="0"/>
              <a:cs typeface="Arial" panose="020B0604020202020204" pitchFamily="34" charset="0"/>
            </a:endParaRPr>
          </a:p>
          <a:p>
            <a:r>
              <a:rPr lang="en-GB" sz="1600" b="1" dirty="0" smtClean="0">
                <a:solidFill>
                  <a:srgbClr val="7F7F7F"/>
                </a:solidFill>
                <a:latin typeface="Arial" panose="020B0604020202020204" pitchFamily="34" charset="0"/>
                <a:cs typeface="Arial" panose="020B0604020202020204" pitchFamily="34" charset="0"/>
              </a:rPr>
              <a:t>Recommendations </a:t>
            </a:r>
            <a:r>
              <a:rPr lang="en-GB" sz="1600" b="1" dirty="0">
                <a:solidFill>
                  <a:srgbClr val="7F7F7F"/>
                </a:solidFill>
                <a:latin typeface="Arial" panose="020B0604020202020204" pitchFamily="34" charset="0"/>
                <a:cs typeface="Arial" panose="020B0604020202020204" pitchFamily="34" charset="0"/>
              </a:rPr>
              <a:t>on what needs to change: on a systems level and on </a:t>
            </a:r>
            <a:r>
              <a:rPr lang="en-GB" sz="1600" b="1" dirty="0" smtClean="0">
                <a:solidFill>
                  <a:srgbClr val="7F7F7F"/>
                </a:solidFill>
                <a:latin typeface="Arial" panose="020B0604020202020204" pitchFamily="34" charset="0"/>
                <a:cs typeface="Arial" panose="020B0604020202020204" pitchFamily="34" charset="0"/>
              </a:rPr>
              <a:t>the ground</a:t>
            </a:r>
            <a:r>
              <a:rPr lang="en-GB" sz="1400" i="1" dirty="0" smtClean="0">
                <a:solidFill>
                  <a:srgbClr val="7F7F7F"/>
                </a:solidFill>
                <a:latin typeface="Arial" panose="020B0604020202020204" pitchFamily="34" charset="0"/>
                <a:cs typeface="Arial" panose="020B0604020202020204" pitchFamily="34" charset="0"/>
              </a:rPr>
              <a:t> </a:t>
            </a:r>
          </a:p>
          <a:p>
            <a:r>
              <a:rPr lang="en-GB" sz="1400" i="1" dirty="0" smtClean="0">
                <a:solidFill>
                  <a:srgbClr val="7F7F7F"/>
                </a:solidFill>
                <a:latin typeface="Arial" panose="020B0604020202020204" pitchFamily="34" charset="0"/>
                <a:cs typeface="Arial" panose="020B0604020202020204" pitchFamily="34" charset="0"/>
              </a:rPr>
              <a:t>(Nov 2016)</a:t>
            </a:r>
          </a:p>
        </p:txBody>
      </p:sp>
      <p:pic>
        <p:nvPicPr>
          <p:cNvPr id="8" name="Picture 7"/>
          <p:cNvPicPr/>
          <p:nvPr/>
        </p:nvPicPr>
        <p:blipFill rotWithShape="1">
          <a:blip r:embed="rId6"/>
          <a:srcRect l="41215" t="27477" r="42997" b="51841"/>
          <a:stretch/>
        </p:blipFill>
        <p:spPr bwMode="auto">
          <a:xfrm>
            <a:off x="5447941" y="4455936"/>
            <a:ext cx="904875" cy="88900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6"/>
          <a:srcRect l="41382" t="50522" r="43328" b="29092"/>
          <a:stretch/>
        </p:blipFill>
        <p:spPr bwMode="auto">
          <a:xfrm>
            <a:off x="2236546" y="4455936"/>
            <a:ext cx="876300" cy="8763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a:srcRect l="25094" t="27477" r="59450" b="52137"/>
          <a:stretch/>
        </p:blipFill>
        <p:spPr bwMode="auto">
          <a:xfrm>
            <a:off x="1074767" y="4455936"/>
            <a:ext cx="885825" cy="876300"/>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676105" y="4455936"/>
            <a:ext cx="1928343" cy="1261884"/>
          </a:xfrm>
          <a:prstGeom prst="rect">
            <a:avLst/>
          </a:prstGeom>
          <a:noFill/>
        </p:spPr>
        <p:txBody>
          <a:bodyPr wrap="square" rtlCol="0">
            <a:spAutoFit/>
          </a:bodyPr>
          <a:lstStyle/>
          <a:p>
            <a:r>
              <a:rPr lang="en-GB" sz="1600" b="1" dirty="0">
                <a:solidFill>
                  <a:srgbClr val="7F7F7F"/>
                </a:solidFill>
                <a:latin typeface="Arial" panose="020B0604020202020204" pitchFamily="34" charset="0"/>
                <a:cs typeface="Arial" panose="020B0604020202020204" pitchFamily="34" charset="0"/>
              </a:rPr>
              <a:t>Resource </a:t>
            </a:r>
            <a:r>
              <a:rPr lang="en-GB" sz="1600" b="1" dirty="0" smtClean="0">
                <a:solidFill>
                  <a:srgbClr val="7F7F7F"/>
                </a:solidFill>
                <a:latin typeface="Arial" panose="020B0604020202020204" pitchFamily="34" charset="0"/>
                <a:cs typeface="Arial" panose="020B0604020202020204" pitchFamily="34" charset="0"/>
              </a:rPr>
              <a:t>centre and practical mini-guides</a:t>
            </a:r>
          </a:p>
          <a:p>
            <a:r>
              <a:rPr lang="en-GB" sz="1400" i="1" dirty="0" smtClean="0">
                <a:solidFill>
                  <a:srgbClr val="7F7F7F"/>
                </a:solidFill>
                <a:latin typeface="Arial" panose="020B0604020202020204" pitchFamily="34" charset="0"/>
                <a:cs typeface="Arial" panose="020B0604020202020204" pitchFamily="34" charset="0"/>
              </a:rPr>
              <a:t>(ongoing + Nov 2016)</a:t>
            </a:r>
            <a:endParaRPr lang="en-GB" sz="1400" i="1" dirty="0">
              <a:solidFill>
                <a:srgbClr val="7F7F7F"/>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4" name="TextBox 13"/>
          <p:cNvSpPr txBox="1"/>
          <p:nvPr/>
        </p:nvSpPr>
        <p:spPr>
          <a:xfrm>
            <a:off x="2363026" y="3307962"/>
            <a:ext cx="1602226" cy="707886"/>
          </a:xfrm>
          <a:prstGeom prst="rect">
            <a:avLst/>
          </a:prstGeom>
          <a:noFill/>
        </p:spPr>
        <p:txBody>
          <a:bodyPr wrap="square" rtlCol="0">
            <a:spAutoFit/>
          </a:bodyPr>
          <a:lstStyle/>
          <a:p>
            <a:r>
              <a:rPr lang="en-GB" sz="1400" b="1" dirty="0" smtClean="0">
                <a:solidFill>
                  <a:srgbClr val="7F7F7F"/>
                </a:solidFill>
                <a:latin typeface="Arial" panose="020B0604020202020204" pitchFamily="34" charset="0"/>
                <a:cs typeface="Arial" panose="020B0604020202020204" pitchFamily="34" charset="0"/>
              </a:rPr>
              <a:t>Behavioural insights guides</a:t>
            </a:r>
          </a:p>
          <a:p>
            <a:r>
              <a:rPr lang="en-GB" sz="1200" i="1" dirty="0" smtClean="0">
                <a:solidFill>
                  <a:srgbClr val="7F7F7F"/>
                </a:solidFill>
                <a:latin typeface="Arial" panose="020B0604020202020204" pitchFamily="34" charset="0"/>
                <a:cs typeface="Arial" panose="020B0604020202020204" pitchFamily="34" charset="0"/>
              </a:rPr>
              <a:t>(Mar + Sep 16)</a:t>
            </a:r>
            <a:endParaRPr lang="en-GB" sz="1200" i="1" dirty="0">
              <a:solidFill>
                <a:prstClr val="black"/>
              </a:solidFill>
            </a:endParaRPr>
          </a:p>
        </p:txBody>
      </p:sp>
      <p:sp>
        <p:nvSpPr>
          <p:cNvPr id="15" name="TextBox 14"/>
          <p:cNvSpPr txBox="1"/>
          <p:nvPr/>
        </p:nvSpPr>
        <p:spPr>
          <a:xfrm>
            <a:off x="309335" y="3116182"/>
            <a:ext cx="1751466" cy="707886"/>
          </a:xfrm>
          <a:prstGeom prst="rect">
            <a:avLst/>
          </a:prstGeom>
          <a:noFill/>
        </p:spPr>
        <p:txBody>
          <a:bodyPr wrap="square" rtlCol="0">
            <a:spAutoFit/>
          </a:bodyPr>
          <a:lstStyle/>
          <a:p>
            <a:r>
              <a:rPr lang="en-GB" sz="1400" b="1" dirty="0" smtClean="0">
                <a:solidFill>
                  <a:srgbClr val="7F7F7F"/>
                </a:solidFill>
                <a:latin typeface="Arial" panose="020B0604020202020204" pitchFamily="34" charset="0"/>
                <a:cs typeface="Arial" panose="020B0604020202020204" pitchFamily="34" charset="0"/>
              </a:rPr>
              <a:t>The potential and value of P&amp;CC</a:t>
            </a:r>
          </a:p>
          <a:p>
            <a:r>
              <a:rPr lang="en-GB" sz="1200" i="1" dirty="0" smtClean="0">
                <a:solidFill>
                  <a:srgbClr val="7F7F7F"/>
                </a:solidFill>
                <a:latin typeface="Arial" panose="020B0604020202020204" pitchFamily="34" charset="0"/>
                <a:cs typeface="Arial" panose="020B0604020202020204" pitchFamily="34" charset="0"/>
              </a:rPr>
              <a:t>(Feb 16)</a:t>
            </a:r>
            <a:endParaRPr lang="en-GB" sz="1200" i="1" dirty="0">
              <a:solidFill>
                <a:prstClr val="black"/>
              </a:solidFill>
            </a:endParaRPr>
          </a:p>
        </p:txBody>
      </p:sp>
      <p:sp>
        <p:nvSpPr>
          <p:cNvPr id="16" name="Rectangle 15"/>
          <p:cNvSpPr/>
          <p:nvPr/>
        </p:nvSpPr>
        <p:spPr>
          <a:xfrm>
            <a:off x="4279494" y="1902291"/>
            <a:ext cx="644400" cy="9694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5121403" y="1902292"/>
            <a:ext cx="644400" cy="9694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5973371" y="1887711"/>
            <a:ext cx="644400" cy="98404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6850937" y="1902291"/>
            <a:ext cx="644400" cy="9694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837" y="1995171"/>
            <a:ext cx="454670" cy="3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6268" y="1995171"/>
            <a:ext cx="454670" cy="3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1995171"/>
            <a:ext cx="454670" cy="3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5802" y="1995171"/>
            <a:ext cx="454670" cy="3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rotWithShape="1">
          <a:blip r:embed="rId6"/>
          <a:srcRect l="57668" t="27477" r="27042" b="51841"/>
          <a:stretch/>
        </p:blipFill>
        <p:spPr bwMode="auto">
          <a:xfrm>
            <a:off x="4383232" y="4455936"/>
            <a:ext cx="876300" cy="8890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l="25094" t="50522" r="59283" b="29092"/>
          <a:stretch/>
        </p:blipFill>
        <p:spPr bwMode="auto">
          <a:xfrm>
            <a:off x="3301722" y="4455936"/>
            <a:ext cx="895350" cy="876300"/>
          </a:xfrm>
          <a:prstGeom prst="rect">
            <a:avLst/>
          </a:prstGeom>
          <a:ln>
            <a:noFill/>
          </a:ln>
          <a:extLst>
            <a:ext uri="{53640926-AAD7-44D8-BBD7-CCE9431645EC}">
              <a14:shadowObscured xmlns:a14="http://schemas.microsoft.com/office/drawing/2010/main"/>
            </a:ext>
          </a:extLst>
        </p:spPr>
      </p:pic>
      <p:grpSp>
        <p:nvGrpSpPr>
          <p:cNvPr id="24" name="Shape 161"/>
          <p:cNvGrpSpPr/>
          <p:nvPr/>
        </p:nvGrpSpPr>
        <p:grpSpPr>
          <a:xfrm>
            <a:off x="0" y="5857166"/>
            <a:ext cx="9143998" cy="941623"/>
            <a:chOff x="0" y="5857166"/>
            <a:chExt cx="9143998" cy="941623"/>
          </a:xfrm>
        </p:grpSpPr>
        <p:sp>
          <p:nvSpPr>
            <p:cNvPr id="25"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26" name="Shape 163"/>
            <p:cNvPicPr preferRelativeResize="0"/>
            <p:nvPr/>
          </p:nvPicPr>
          <p:blipFill rotWithShape="1">
            <a:blip r:embed="rId8">
              <a:alphaModFix/>
            </a:blip>
            <a:srcRect/>
            <a:stretch/>
          </p:blipFill>
          <p:spPr>
            <a:xfrm>
              <a:off x="446537" y="5857166"/>
              <a:ext cx="1751856" cy="941623"/>
            </a:xfrm>
            <a:prstGeom prst="rect">
              <a:avLst/>
            </a:prstGeom>
            <a:noFill/>
            <a:ln>
              <a:noFill/>
            </a:ln>
          </p:spPr>
        </p:pic>
      </p:grpSp>
      <p:sp>
        <p:nvSpPr>
          <p:cNvPr id="27" name="Shape 309"/>
          <p:cNvSpPr txBox="1">
            <a:spLocks/>
          </p:cNvSpPr>
          <p:nvPr/>
        </p:nvSpPr>
        <p:spPr>
          <a:xfrm>
            <a:off x="443735" y="274637"/>
            <a:ext cx="8229600" cy="11430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pPr>
              <a:buSzPct val="25000"/>
            </a:pPr>
            <a:r>
              <a:rPr lang="en-GB" sz="3200" b="1" dirty="0" smtClean="0"/>
              <a:t>Resources </a:t>
            </a:r>
            <a:r>
              <a:rPr lang="en-GB" sz="3200" b="1" dirty="0"/>
              <a:t>and practical materials</a:t>
            </a:r>
            <a:endParaRPr lang="en-US" sz="3200" b="1" dirty="0"/>
          </a:p>
        </p:txBody>
      </p:sp>
      <p:cxnSp>
        <p:nvCxnSpPr>
          <p:cNvPr id="28" name="Shape 300"/>
          <p:cNvCxnSpPr/>
          <p:nvPr/>
        </p:nvCxnSpPr>
        <p:spPr>
          <a:xfrm>
            <a:off x="398401" y="1124744"/>
            <a:ext cx="8497200" cy="0"/>
          </a:xfrm>
          <a:prstGeom prst="straightConnector1">
            <a:avLst/>
          </a:prstGeom>
          <a:noFill/>
          <a:ln w="254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78148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Keep in touch</a:t>
            </a:r>
            <a:endParaRPr lang="en-US" sz="3200" b="1" i="0" u="none" strike="noStrike" cap="none" dirty="0">
              <a:solidFill>
                <a:srgbClr val="000000"/>
              </a:solidFill>
              <a:latin typeface="Arial"/>
              <a:ea typeface="Arial"/>
              <a:cs typeface="Arial"/>
              <a:sym typeface="Arial"/>
            </a:endParaRPr>
          </a:p>
        </p:txBody>
      </p:sp>
      <p:pic>
        <p:nvPicPr>
          <p:cNvPr id="181" name="Shape 181" descr="H:\My Documents\Realising the Value\RtV logo lock ups (2)\RtV logo lock ups\RtV_logo_lockup_landscape.jpg"/>
          <p:cNvPicPr preferRelativeResize="0"/>
          <p:nvPr/>
        </p:nvPicPr>
        <p:blipFill rotWithShape="1">
          <a:blip r:embed="rId3">
            <a:alphaModFix/>
          </a:blip>
          <a:srcRect t="37822"/>
          <a:stretch/>
        </p:blipFill>
        <p:spPr>
          <a:xfrm>
            <a:off x="2089049" y="1916832"/>
            <a:ext cx="4965900" cy="2462099"/>
          </a:xfrm>
          <a:prstGeom prst="rect">
            <a:avLst/>
          </a:prstGeom>
          <a:noFill/>
          <a:ln>
            <a:noFill/>
          </a:ln>
        </p:spPr>
      </p:pic>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4">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sp>
        <p:nvSpPr>
          <p:cNvPr id="2" name="Rectangle 1"/>
          <p:cNvSpPr/>
          <p:nvPr/>
        </p:nvSpPr>
        <p:spPr>
          <a:xfrm>
            <a:off x="323528" y="4869160"/>
            <a:ext cx="8572015" cy="954107"/>
          </a:xfrm>
          <a:prstGeom prst="rect">
            <a:avLst/>
          </a:prstGeom>
        </p:spPr>
        <p:txBody>
          <a:bodyPr wrap="square">
            <a:spAutoFit/>
          </a:bodyPr>
          <a:lstStyle/>
          <a:p>
            <a:pPr algn="ctr"/>
            <a:r>
              <a:rPr lang="en-GB" b="1" dirty="0">
                <a:solidFill>
                  <a:schemeClr val="bg1">
                    <a:lumMod val="65000"/>
                  </a:schemeClr>
                </a:solidFill>
              </a:rPr>
              <a:t>#realising the value    /   </a:t>
            </a:r>
            <a:r>
              <a:rPr lang="en-GB" b="1" dirty="0" smtClean="0">
                <a:solidFill>
                  <a:schemeClr val="bg1">
                    <a:lumMod val="65000"/>
                  </a:schemeClr>
                </a:solidFill>
                <a:hlinkClick r:id="rId5"/>
              </a:rPr>
              <a:t>www.realisingthevalue.org.uk</a:t>
            </a:r>
            <a:endParaRPr lang="en-GB" b="1" dirty="0">
              <a:solidFill>
                <a:schemeClr val="bg1">
                  <a:lumMod val="65000"/>
                </a:schemeClr>
              </a:solidFill>
            </a:endParaRPr>
          </a:p>
          <a:p>
            <a:endParaRPr lang="en-GB" b="1" dirty="0" smtClean="0">
              <a:solidFill>
                <a:schemeClr val="bg1">
                  <a:lumMod val="65000"/>
                </a:schemeClr>
              </a:solidFill>
            </a:endParaRPr>
          </a:p>
          <a:p>
            <a:pPr algn="ctr"/>
            <a:r>
              <a:rPr lang="en-GB" b="1" dirty="0" smtClean="0">
                <a:solidFill>
                  <a:schemeClr val="bg1">
                    <a:lumMod val="65000"/>
                  </a:schemeClr>
                </a:solidFill>
              </a:rPr>
              <a:t>info@realisingthevalue.org.uk</a:t>
            </a:r>
            <a:r>
              <a:rPr lang="en-GB" b="1" dirty="0">
                <a:solidFill>
                  <a:schemeClr val="bg1">
                    <a:lumMod val="65000"/>
                  </a:schemeClr>
                </a:solidFill>
              </a:rPr>
              <a:t/>
            </a:r>
            <a:br>
              <a:rPr lang="en-GB" b="1" dirty="0">
                <a:solidFill>
                  <a:schemeClr val="bg1">
                    <a:lumMod val="65000"/>
                  </a:schemeClr>
                </a:solidFill>
              </a:rPr>
            </a:br>
            <a:endParaRPr lang="en-GB" dirty="0"/>
          </a:p>
        </p:txBody>
      </p:sp>
    </p:spTree>
    <p:extLst>
      <p:ext uri="{BB962C8B-B14F-4D97-AF65-F5344CB8AC3E}">
        <p14:creationId xmlns:p14="http://schemas.microsoft.com/office/powerpoint/2010/main" val="396202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a:solidFill>
                  <a:srgbClr val="000000"/>
                </a:solidFill>
                <a:latin typeface="Arial"/>
                <a:ea typeface="Arial"/>
                <a:cs typeface="Arial"/>
                <a:sym typeface="Arial"/>
              </a:rPr>
              <a:t>A partnership programme</a:t>
            </a:r>
          </a:p>
        </p:txBody>
      </p:sp>
      <p:sp>
        <p:nvSpPr>
          <p:cNvPr id="180" name="Shape 180"/>
          <p:cNvSpPr txBox="1"/>
          <p:nvPr/>
        </p:nvSpPr>
        <p:spPr>
          <a:xfrm>
            <a:off x="1050838" y="1484784"/>
            <a:ext cx="7192267" cy="46080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1C1C1C"/>
              </a:buClr>
              <a:buSzPct val="25000"/>
              <a:buFont typeface="Arial"/>
              <a:buNone/>
            </a:pPr>
            <a:r>
              <a:rPr lang="en-US" sz="2400" b="0" i="0" u="none" strike="noStrike" cap="none" dirty="0">
                <a:solidFill>
                  <a:srgbClr val="1C1C1C"/>
                </a:solidFill>
                <a:latin typeface="Arial"/>
                <a:ea typeface="Arial"/>
                <a:cs typeface="Arial"/>
                <a:sym typeface="Arial"/>
              </a:rPr>
              <a:t>Nesta and the Health Foundation jointly lead a broad consortium funded by NHS England. </a:t>
            </a:r>
          </a:p>
          <a:p>
            <a:pPr marL="0" marR="0" lvl="0" indent="0" algn="l" rtl="0">
              <a:lnSpc>
                <a:spcPct val="100000"/>
              </a:lnSpc>
              <a:spcBef>
                <a:spcPts val="1000"/>
              </a:spcBef>
              <a:spcAft>
                <a:spcPts val="0"/>
              </a:spcAft>
              <a:buClr>
                <a:srgbClr val="1C1C1C"/>
              </a:buClr>
              <a:buSzPct val="25000"/>
              <a:buFont typeface="Arial"/>
              <a:buNone/>
            </a:pPr>
            <a:r>
              <a:rPr lang="en-US" sz="2400" b="0" i="0" u="none" strike="noStrike" cap="none" dirty="0">
                <a:solidFill>
                  <a:srgbClr val="1C1C1C"/>
                </a:solidFill>
                <a:latin typeface="Arial"/>
                <a:ea typeface="Arial"/>
                <a:cs typeface="Arial"/>
                <a:sym typeface="Arial"/>
              </a:rPr>
              <a:t> </a:t>
            </a:r>
          </a:p>
          <a:p>
            <a:pPr marL="0" marR="0" lvl="0" indent="0" algn="l" rtl="0">
              <a:lnSpc>
                <a:spcPct val="100000"/>
              </a:lnSpc>
              <a:spcBef>
                <a:spcPts val="1000"/>
              </a:spcBef>
              <a:spcAft>
                <a:spcPts val="0"/>
              </a:spcAft>
              <a:buClr>
                <a:schemeClr val="dk1"/>
              </a:buClr>
              <a:buFont typeface="Arial"/>
              <a:buNone/>
            </a:pPr>
            <a:endParaRPr sz="2400" b="0" i="0" u="none" strike="noStrike" cap="none" dirty="0">
              <a:solidFill>
                <a:srgbClr val="1C1C1C"/>
              </a:solidFill>
              <a:latin typeface="Arial"/>
              <a:ea typeface="Arial"/>
              <a:cs typeface="Arial"/>
              <a:sym typeface="Arial"/>
            </a:endParaRPr>
          </a:p>
        </p:txBody>
      </p:sp>
      <p:pic>
        <p:nvPicPr>
          <p:cNvPr id="181" name="Shape 181" descr="H:\My Documents\Realising the Value\RtV logo lock ups (2)\RtV logo lock ups\RtV_logo_lockup_landscape.jpg"/>
          <p:cNvPicPr preferRelativeResize="0"/>
          <p:nvPr/>
        </p:nvPicPr>
        <p:blipFill rotWithShape="1">
          <a:blip r:embed="rId3">
            <a:alphaModFix/>
          </a:blip>
          <a:srcRect t="37822"/>
          <a:stretch/>
        </p:blipFill>
        <p:spPr>
          <a:xfrm>
            <a:off x="1763688" y="3267376"/>
            <a:ext cx="4965900" cy="2462099"/>
          </a:xfrm>
          <a:prstGeom prst="rect">
            <a:avLst/>
          </a:prstGeom>
          <a:noFill/>
          <a:ln>
            <a:noFill/>
          </a:ln>
        </p:spPr>
      </p:pic>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4">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a:xfrm>
            <a:off x="1885028" y="533600"/>
            <a:ext cx="6030247" cy="5841802"/>
          </a:xfrm>
          <a:prstGeom prst="rect">
            <a:avLst/>
          </a:prstGeom>
        </p:spPr>
      </p:pic>
    </p:spTree>
    <p:extLst>
      <p:ext uri="{BB962C8B-B14F-4D97-AF65-F5344CB8AC3E}">
        <p14:creationId xmlns:p14="http://schemas.microsoft.com/office/powerpoint/2010/main" val="3703170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18864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strike="noStrike" cap="none">
                <a:solidFill>
                  <a:srgbClr val="000000"/>
                </a:solidFill>
                <a:latin typeface="Arial"/>
                <a:ea typeface="Arial"/>
                <a:cs typeface="Arial"/>
                <a:sym typeface="Arial"/>
              </a:rPr>
              <a:t>!</a:t>
            </a:r>
          </a:p>
        </p:txBody>
      </p:sp>
      <p:sp>
        <p:nvSpPr>
          <p:cNvPr id="207" name="Shape 207"/>
          <p:cNvSpPr txBox="1"/>
          <p:nvPr/>
        </p:nvSpPr>
        <p:spPr>
          <a:xfrm>
            <a:off x="0" y="116631"/>
            <a:ext cx="9144000" cy="1143000"/>
          </a:xfrm>
          <a:prstGeom prst="rect">
            <a:avLst/>
          </a:prstGeom>
          <a:solidFill>
            <a:schemeClr val="lt1"/>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1" i="0" u="none" strike="noStrike" cap="none" dirty="0">
                <a:solidFill>
                  <a:srgbClr val="000000"/>
                </a:solidFill>
                <a:latin typeface="Arial"/>
                <a:ea typeface="Arial"/>
                <a:cs typeface="Arial"/>
                <a:sym typeface="Arial"/>
              </a:rPr>
              <a:t>Why now?</a:t>
            </a:r>
          </a:p>
        </p:txBody>
      </p:sp>
      <p:sp>
        <p:nvSpPr>
          <p:cNvPr id="208" name="Shape 208"/>
          <p:cNvSpPr txBox="1"/>
          <p:nvPr/>
        </p:nvSpPr>
        <p:spPr>
          <a:xfrm>
            <a:off x="4427983" y="1705000"/>
            <a:ext cx="4392599" cy="390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“One of the great strengths of this country is that we have an NHS that - at its best - is ‘of the people, by the people and for the people’.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Yet sometimes the health service has been prone to operating a ‘factory’ model of care and repair, with limited engagement with the wider community, a short-sighted approach to partnerships, and underdeveloped advocacy and action on the broader influencers of health and wellbeing.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As a result we have not fully harnessed the </a:t>
            </a:r>
            <a:r>
              <a:rPr lang="en-US" sz="1400" b="1" i="0" u="none" strike="noStrike" cap="none">
                <a:solidFill>
                  <a:srgbClr val="000000"/>
                </a:solidFill>
                <a:latin typeface="Arial"/>
                <a:ea typeface="Arial"/>
                <a:cs typeface="Arial"/>
                <a:sym typeface="Arial"/>
              </a:rPr>
              <a:t>renewable energy</a:t>
            </a:r>
            <a:r>
              <a:rPr lang="en-US" sz="1400" b="0" i="0" u="none" strike="noStrike" cap="none">
                <a:solidFill>
                  <a:srgbClr val="000000"/>
                </a:solidFill>
                <a:latin typeface="Arial"/>
                <a:ea typeface="Arial"/>
                <a:cs typeface="Arial"/>
                <a:sym typeface="Arial"/>
              </a:rPr>
              <a:t> represented by patients and communities, or the potential positive health impacts of employers and national and local governments.”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NHS Five Year Forward View, 2014</a:t>
            </a:r>
          </a:p>
        </p:txBody>
      </p:sp>
      <p:cxnSp>
        <p:nvCxnSpPr>
          <p:cNvPr id="209"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sp>
        <p:nvSpPr>
          <p:cNvPr id="210" name="Shape 210" descr="Billedresultat for nesta logo"/>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Shape 211" descr="Billedresultat for nesta logo"/>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12" name="Shape 161"/>
          <p:cNvGrpSpPr/>
          <p:nvPr/>
        </p:nvGrpSpPr>
        <p:grpSpPr>
          <a:xfrm>
            <a:off x="0" y="5857166"/>
            <a:ext cx="9143998" cy="941623"/>
            <a:chOff x="0" y="5857166"/>
            <a:chExt cx="9143998" cy="941623"/>
          </a:xfrm>
        </p:grpSpPr>
        <p:sp>
          <p:nvSpPr>
            <p:cNvPr id="13"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4"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pic>
        <p:nvPicPr>
          <p:cNvPr id="15" name="Picture 14"/>
          <p:cNvPicPr/>
          <p:nvPr/>
        </p:nvPicPr>
        <p:blipFill rotWithShape="1">
          <a:blip r:embed="rId4"/>
          <a:srcRect l="33902" t="11818" r="35021" b="11365"/>
          <a:stretch/>
        </p:blipFill>
        <p:spPr bwMode="auto">
          <a:xfrm>
            <a:off x="1187624" y="1916832"/>
            <a:ext cx="2520280" cy="3240360"/>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Shape 220"/>
          <p:cNvGrpSpPr/>
          <p:nvPr/>
        </p:nvGrpSpPr>
        <p:grpSpPr>
          <a:xfrm>
            <a:off x="2251937" y="1630964"/>
            <a:ext cx="4604852" cy="4604852"/>
            <a:chOff x="848288" y="1493"/>
            <a:chExt cx="4604852" cy="4604852"/>
          </a:xfrm>
        </p:grpSpPr>
        <p:sp>
          <p:nvSpPr>
            <p:cNvPr id="221" name="Shape 221"/>
            <p:cNvSpPr/>
            <p:nvPr/>
          </p:nvSpPr>
          <p:spPr>
            <a:xfrm>
              <a:off x="1377954" y="531158"/>
              <a:ext cx="3545521" cy="3545521"/>
            </a:xfrm>
            <a:prstGeom prst="blockArc">
              <a:avLst>
                <a:gd name="adj1" fmla="val 10800000"/>
                <a:gd name="adj2" fmla="val 16200000"/>
                <a:gd name="adj3" fmla="val 4636"/>
              </a:avLst>
            </a:prstGeom>
            <a:solidFill>
              <a:srgbClr val="DBB0AF"/>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1377954" y="531158"/>
              <a:ext cx="3545521" cy="3545521"/>
            </a:xfrm>
            <a:prstGeom prst="blockArc">
              <a:avLst>
                <a:gd name="adj1" fmla="val 5400000"/>
                <a:gd name="adj2" fmla="val 10800000"/>
                <a:gd name="adj3" fmla="val 4636"/>
              </a:avLst>
            </a:prstGeom>
            <a:solidFill>
              <a:srgbClr val="DBB0AF"/>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1377954" y="531158"/>
              <a:ext cx="3545521" cy="3545521"/>
            </a:xfrm>
            <a:prstGeom prst="blockArc">
              <a:avLst>
                <a:gd name="adj1" fmla="val 0"/>
                <a:gd name="adj2" fmla="val 5400000"/>
                <a:gd name="adj3" fmla="val 4636"/>
              </a:avLst>
            </a:prstGeom>
            <a:solidFill>
              <a:srgbClr val="DBB0AF"/>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1377954" y="531158"/>
              <a:ext cx="3545521" cy="3545521"/>
            </a:xfrm>
            <a:prstGeom prst="blockArc">
              <a:avLst>
                <a:gd name="adj1" fmla="val 16200000"/>
                <a:gd name="adj2" fmla="val 0"/>
                <a:gd name="adj3" fmla="val 4636"/>
              </a:avLst>
            </a:prstGeom>
            <a:solidFill>
              <a:srgbClr val="DBB0AF"/>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2335344" y="1488550"/>
              <a:ext cx="1630741" cy="1630741"/>
            </a:xfrm>
            <a:prstGeom prst="ellipse">
              <a:avLst/>
            </a:prstGeom>
            <a:solidFill>
              <a:schemeClr val="lt1"/>
            </a:solidFill>
            <a:ln w="25400" cap="flat" cmpd="sng">
              <a:solidFill>
                <a:srgbClr val="AD46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txBox="1"/>
            <p:nvPr/>
          </p:nvSpPr>
          <p:spPr>
            <a:xfrm>
              <a:off x="2574160" y="1727366"/>
              <a:ext cx="1153109" cy="1153109"/>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100" b="0" i="0" u="none" strike="noStrike" cap="none">
                  <a:latin typeface="Arial"/>
                  <a:ea typeface="Arial"/>
                  <a:cs typeface="Arial"/>
                  <a:sym typeface="Arial"/>
                </a:rPr>
                <a:t>Realising the Value</a:t>
              </a:r>
            </a:p>
          </p:txBody>
        </p:sp>
        <p:sp>
          <p:nvSpPr>
            <p:cNvPr id="227" name="Shape 227"/>
            <p:cNvSpPr/>
            <p:nvPr/>
          </p:nvSpPr>
          <p:spPr>
            <a:xfrm>
              <a:off x="2579956" y="1493"/>
              <a:ext cx="1141519" cy="1141519"/>
            </a:xfrm>
            <a:prstGeom prst="ellipse">
              <a:avLst/>
            </a:prstGeom>
            <a:solidFill>
              <a:schemeClr val="lt1"/>
            </a:solidFill>
            <a:ln w="25400" cap="flat" cmpd="sng">
              <a:solidFill>
                <a:srgbClr val="AD46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txBox="1"/>
            <p:nvPr/>
          </p:nvSpPr>
          <p:spPr>
            <a:xfrm>
              <a:off x="2747127" y="168666"/>
              <a:ext cx="807175" cy="807175"/>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latin typeface="Arial"/>
                  <a:ea typeface="Arial"/>
                  <a:cs typeface="Arial"/>
                  <a:sym typeface="Arial"/>
                </a:rPr>
                <a:t>Making the Case</a:t>
              </a:r>
            </a:p>
          </p:txBody>
        </p:sp>
        <p:sp>
          <p:nvSpPr>
            <p:cNvPr id="229" name="Shape 229"/>
            <p:cNvSpPr/>
            <p:nvPr/>
          </p:nvSpPr>
          <p:spPr>
            <a:xfrm>
              <a:off x="4311621" y="1733160"/>
              <a:ext cx="1141519" cy="1141519"/>
            </a:xfrm>
            <a:prstGeom prst="ellipse">
              <a:avLst/>
            </a:prstGeom>
            <a:solidFill>
              <a:schemeClr val="lt1"/>
            </a:solidFill>
            <a:ln w="25400" cap="flat" cmpd="sng">
              <a:solidFill>
                <a:srgbClr val="AD46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txBox="1"/>
            <p:nvPr/>
          </p:nvSpPr>
          <p:spPr>
            <a:xfrm>
              <a:off x="4478794" y="1900333"/>
              <a:ext cx="807175" cy="807175"/>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latin typeface="Arial"/>
                  <a:ea typeface="Arial"/>
                  <a:cs typeface="Arial"/>
                  <a:sym typeface="Arial"/>
                </a:rPr>
                <a:t>Aligning the system</a:t>
              </a:r>
            </a:p>
          </p:txBody>
        </p:sp>
        <p:sp>
          <p:nvSpPr>
            <p:cNvPr id="231" name="Shape 231"/>
            <p:cNvSpPr/>
            <p:nvPr/>
          </p:nvSpPr>
          <p:spPr>
            <a:xfrm>
              <a:off x="2579956" y="3464826"/>
              <a:ext cx="1141519" cy="1141519"/>
            </a:xfrm>
            <a:prstGeom prst="ellipse">
              <a:avLst/>
            </a:prstGeom>
            <a:solidFill>
              <a:schemeClr val="lt1"/>
            </a:solidFill>
            <a:ln w="25400" cap="flat" cmpd="sng">
              <a:solidFill>
                <a:srgbClr val="AD46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txBox="1"/>
            <p:nvPr/>
          </p:nvSpPr>
          <p:spPr>
            <a:xfrm>
              <a:off x="2579956" y="3631998"/>
              <a:ext cx="1141519" cy="807175"/>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dirty="0" smtClean="0"/>
                <a:t>Communities &amp; networks</a:t>
              </a:r>
              <a:endParaRPr lang="en-US" sz="1300" b="0" i="0" u="none" strike="noStrike" cap="none" dirty="0">
                <a:latin typeface="Arial"/>
                <a:ea typeface="Arial"/>
                <a:cs typeface="Arial"/>
                <a:sym typeface="Arial"/>
              </a:endParaRPr>
            </a:p>
          </p:txBody>
        </p:sp>
        <p:sp>
          <p:nvSpPr>
            <p:cNvPr id="233" name="Shape 233"/>
            <p:cNvSpPr/>
            <p:nvPr/>
          </p:nvSpPr>
          <p:spPr>
            <a:xfrm>
              <a:off x="848288" y="1733160"/>
              <a:ext cx="1141519" cy="1141519"/>
            </a:xfrm>
            <a:prstGeom prst="ellipse">
              <a:avLst/>
            </a:prstGeom>
            <a:solidFill>
              <a:schemeClr val="lt1"/>
            </a:solidFill>
            <a:ln w="25400" cap="flat" cmpd="sng">
              <a:solidFill>
                <a:srgbClr val="AD46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txBox="1"/>
            <p:nvPr/>
          </p:nvSpPr>
          <p:spPr>
            <a:xfrm>
              <a:off x="1015461" y="1900333"/>
              <a:ext cx="807175" cy="807175"/>
            </a:xfrm>
            <a:prstGeom prst="rect">
              <a:avLst/>
            </a:prstGeom>
            <a:noFill/>
            <a:ln>
              <a:noFill/>
            </a:ln>
          </p:spPr>
          <p:txBody>
            <a:bodyPr lIns="16500" tIns="16500" rIns="16500" bIns="1650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1300" b="0" i="0" u="none" strike="noStrike" cap="none" dirty="0">
                  <a:latin typeface="Arial"/>
                  <a:ea typeface="Arial"/>
                  <a:cs typeface="Arial"/>
                  <a:sym typeface="Arial"/>
                </a:rPr>
                <a:t>Behaviour &amp; culture change</a:t>
              </a:r>
            </a:p>
          </p:txBody>
        </p:sp>
      </p:grpSp>
      <p:pic>
        <p:nvPicPr>
          <p:cNvPr id="235" name="Shape 235" descr="H:\My Documents\Realising the Value\Realising_The_Value 2.png"/>
          <p:cNvPicPr preferRelativeResize="0"/>
          <p:nvPr/>
        </p:nvPicPr>
        <p:blipFill rotWithShape="1">
          <a:blip r:embed="rId3">
            <a:alphaModFix/>
          </a:blip>
          <a:srcRect/>
          <a:stretch/>
        </p:blipFill>
        <p:spPr>
          <a:xfrm>
            <a:off x="8035996" y="116631"/>
            <a:ext cx="857722" cy="370407"/>
          </a:xfrm>
          <a:prstGeom prst="rect">
            <a:avLst/>
          </a:prstGeom>
          <a:noFill/>
          <a:ln>
            <a:noFill/>
          </a:ln>
        </p:spPr>
      </p:pic>
      <p:pic>
        <p:nvPicPr>
          <p:cNvPr id="236" name="Shape 236" descr="http://www.anothercrowd.com/sites/default/files/nesta-logo.jpg"/>
          <p:cNvPicPr preferRelativeResize="0"/>
          <p:nvPr/>
        </p:nvPicPr>
        <p:blipFill rotWithShape="1">
          <a:blip r:embed="rId4">
            <a:alphaModFix/>
          </a:blip>
          <a:srcRect/>
          <a:stretch/>
        </p:blipFill>
        <p:spPr>
          <a:xfrm>
            <a:off x="7015846" y="170252"/>
            <a:ext cx="1012537" cy="234411"/>
          </a:xfrm>
          <a:prstGeom prst="rect">
            <a:avLst/>
          </a:prstGeom>
          <a:noFill/>
          <a:ln>
            <a:noFill/>
          </a:ln>
        </p:spPr>
      </p:pic>
      <p:pic>
        <p:nvPicPr>
          <p:cNvPr id="237" name="Shape 237" descr="https://upload.wikimedia.org/wikipedia/en/1/10/NHS_England_logo.png"/>
          <p:cNvPicPr preferRelativeResize="0"/>
          <p:nvPr/>
        </p:nvPicPr>
        <p:blipFill rotWithShape="1">
          <a:blip r:embed="rId5">
            <a:alphaModFix/>
          </a:blip>
          <a:srcRect/>
          <a:stretch/>
        </p:blipFill>
        <p:spPr>
          <a:xfrm>
            <a:off x="6194721" y="116631"/>
            <a:ext cx="753542" cy="550284"/>
          </a:xfrm>
          <a:prstGeom prst="rect">
            <a:avLst/>
          </a:prstGeom>
          <a:noFill/>
          <a:ln>
            <a:noFill/>
          </a:ln>
        </p:spPr>
      </p:pic>
      <p:sp>
        <p:nvSpPr>
          <p:cNvPr id="238" name="Shape 238"/>
          <p:cNvSpPr txBox="1"/>
          <p:nvPr/>
        </p:nvSpPr>
        <p:spPr>
          <a:xfrm>
            <a:off x="0" y="116631"/>
            <a:ext cx="9144000" cy="1143000"/>
          </a:xfrm>
          <a:prstGeom prst="rect">
            <a:avLst/>
          </a:prstGeom>
          <a:solidFill>
            <a:schemeClr val="lt1"/>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1" i="0" u="none" strike="noStrike" cap="none" dirty="0">
                <a:solidFill>
                  <a:srgbClr val="000000"/>
                </a:solidFill>
                <a:latin typeface="Arial"/>
                <a:ea typeface="Arial"/>
                <a:cs typeface="Arial"/>
                <a:sym typeface="Arial"/>
              </a:rPr>
              <a:t>Overarching aims</a:t>
            </a:r>
          </a:p>
        </p:txBody>
      </p:sp>
      <p:cxnSp>
        <p:nvCxnSpPr>
          <p:cNvPr id="239" name="Shape 23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grpSp>
        <p:nvGrpSpPr>
          <p:cNvPr id="25" name="Shape 161"/>
          <p:cNvGrpSpPr/>
          <p:nvPr/>
        </p:nvGrpSpPr>
        <p:grpSpPr>
          <a:xfrm>
            <a:off x="0" y="5857166"/>
            <a:ext cx="9143998" cy="941623"/>
            <a:chOff x="0" y="5857166"/>
            <a:chExt cx="9143998" cy="941623"/>
          </a:xfrm>
        </p:grpSpPr>
        <p:sp>
          <p:nvSpPr>
            <p:cNvPr id="26"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27" name="Shape 163"/>
            <p:cNvPicPr preferRelativeResize="0"/>
            <p:nvPr/>
          </p:nvPicPr>
          <p:blipFill rotWithShape="1">
            <a:blip r:embed="rId6">
              <a:alphaModFix/>
            </a:blip>
            <a:srcRect/>
            <a:stretch/>
          </p:blipFill>
          <p:spPr>
            <a:xfrm>
              <a:off x="446537" y="5857166"/>
              <a:ext cx="1751856" cy="941623"/>
            </a:xfrm>
            <a:prstGeom prst="rect">
              <a:avLst/>
            </a:prstGeom>
            <a:noFill/>
            <a:ln>
              <a:no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descr="H:\My Documents\Realising the Value\Realising_The_Value 2.png"/>
          <p:cNvPicPr preferRelativeResize="0"/>
          <p:nvPr/>
        </p:nvPicPr>
        <p:blipFill rotWithShape="1">
          <a:blip r:embed="rId3">
            <a:alphaModFix/>
          </a:blip>
          <a:srcRect/>
          <a:stretch/>
        </p:blipFill>
        <p:spPr>
          <a:xfrm>
            <a:off x="8035996" y="116631"/>
            <a:ext cx="857700" cy="370500"/>
          </a:xfrm>
          <a:prstGeom prst="rect">
            <a:avLst/>
          </a:prstGeom>
          <a:noFill/>
          <a:ln>
            <a:noFill/>
          </a:ln>
        </p:spPr>
      </p:pic>
      <p:pic>
        <p:nvPicPr>
          <p:cNvPr id="297" name="Shape 297" descr="http://www.anothercrowd.com/sites/default/files/nesta-logo.jpg"/>
          <p:cNvPicPr preferRelativeResize="0"/>
          <p:nvPr/>
        </p:nvPicPr>
        <p:blipFill rotWithShape="1">
          <a:blip r:embed="rId4">
            <a:alphaModFix/>
          </a:blip>
          <a:srcRect/>
          <a:stretch/>
        </p:blipFill>
        <p:spPr>
          <a:xfrm>
            <a:off x="7015846" y="170252"/>
            <a:ext cx="1012500" cy="234300"/>
          </a:xfrm>
          <a:prstGeom prst="rect">
            <a:avLst/>
          </a:prstGeom>
          <a:noFill/>
          <a:ln>
            <a:noFill/>
          </a:ln>
        </p:spPr>
      </p:pic>
      <p:pic>
        <p:nvPicPr>
          <p:cNvPr id="298" name="Shape 298" descr="https://upload.wikimedia.org/wikipedia/en/1/10/NHS_England_logo.png"/>
          <p:cNvPicPr preferRelativeResize="0"/>
          <p:nvPr/>
        </p:nvPicPr>
        <p:blipFill rotWithShape="1">
          <a:blip r:embed="rId5">
            <a:alphaModFix/>
          </a:blip>
          <a:srcRect/>
          <a:stretch/>
        </p:blipFill>
        <p:spPr>
          <a:xfrm>
            <a:off x="6194721" y="116631"/>
            <a:ext cx="753600" cy="550200"/>
          </a:xfrm>
          <a:prstGeom prst="rect">
            <a:avLst/>
          </a:prstGeom>
          <a:noFill/>
          <a:ln>
            <a:noFill/>
          </a:ln>
        </p:spPr>
      </p:pic>
      <p:sp>
        <p:nvSpPr>
          <p:cNvPr id="299" name="Shape 299"/>
          <p:cNvSpPr txBox="1"/>
          <p:nvPr/>
        </p:nvSpPr>
        <p:spPr>
          <a:xfrm>
            <a:off x="0" y="116631"/>
            <a:ext cx="9144000" cy="1143000"/>
          </a:xfrm>
          <a:prstGeom prst="rect">
            <a:avLst/>
          </a:prstGeom>
          <a:solidFill>
            <a:schemeClr val="lt1"/>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1" dirty="0"/>
              <a:t>Underpinning values framework</a:t>
            </a:r>
          </a:p>
        </p:txBody>
      </p:sp>
      <p:cxnSp>
        <p:nvCxnSpPr>
          <p:cNvPr id="300" name="Shape 300"/>
          <p:cNvCxnSpPr/>
          <p:nvPr/>
        </p:nvCxnSpPr>
        <p:spPr>
          <a:xfrm>
            <a:off x="398401" y="1124744"/>
            <a:ext cx="8497200" cy="0"/>
          </a:xfrm>
          <a:prstGeom prst="straightConnector1">
            <a:avLst/>
          </a:prstGeom>
          <a:noFill/>
          <a:ln w="25400" cap="flat" cmpd="sng">
            <a:solidFill>
              <a:schemeClr val="dk1"/>
            </a:solidFill>
            <a:prstDash val="solid"/>
            <a:round/>
            <a:headEnd type="none" w="med" len="med"/>
            <a:tailEnd type="none" w="med" len="med"/>
          </a:ln>
        </p:spPr>
      </p:cxnSp>
      <p:pic>
        <p:nvPicPr>
          <p:cNvPr id="304" name="Shape 304"/>
          <p:cNvPicPr preferRelativeResize="0"/>
          <p:nvPr/>
        </p:nvPicPr>
        <p:blipFill>
          <a:blip r:embed="rId6">
            <a:alphaModFix/>
          </a:blip>
          <a:stretch>
            <a:fillRect/>
          </a:stretch>
        </p:blipFill>
        <p:spPr>
          <a:xfrm>
            <a:off x="1828800" y="1704975"/>
            <a:ext cx="6096000" cy="4057650"/>
          </a:xfrm>
          <a:prstGeom prst="rect">
            <a:avLst/>
          </a:prstGeom>
          <a:noFill/>
          <a:ln>
            <a:noFill/>
          </a:ln>
        </p:spPr>
      </p:pic>
      <p:grpSp>
        <p:nvGrpSpPr>
          <p:cNvPr id="11" name="Shape 161"/>
          <p:cNvGrpSpPr/>
          <p:nvPr/>
        </p:nvGrpSpPr>
        <p:grpSpPr>
          <a:xfrm>
            <a:off x="0" y="5857166"/>
            <a:ext cx="9143998" cy="941623"/>
            <a:chOff x="0" y="5857166"/>
            <a:chExt cx="9143998" cy="941623"/>
          </a:xfrm>
        </p:grpSpPr>
        <p:sp>
          <p:nvSpPr>
            <p:cNvPr id="12"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3" name="Shape 163"/>
            <p:cNvPicPr preferRelativeResize="0"/>
            <p:nvPr/>
          </p:nvPicPr>
          <p:blipFill rotWithShape="1">
            <a:blip r:embed="rId7">
              <a:alphaModFix/>
            </a:blip>
            <a:srcRect/>
            <a:stretch/>
          </p:blipFill>
          <p:spPr>
            <a:xfrm>
              <a:off x="446537" y="5857166"/>
              <a:ext cx="1751856" cy="941623"/>
            </a:xfrm>
            <a:prstGeom prst="rect">
              <a:avLst/>
            </a:prstGeom>
            <a:noFill/>
            <a:ln>
              <a:no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6512" y="274637"/>
            <a:ext cx="918051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dirty="0"/>
              <a:t>Person- and community-</a:t>
            </a:r>
            <a:r>
              <a:rPr lang="en-US" sz="3200" b="1" dirty="0" err="1"/>
              <a:t>centred</a:t>
            </a:r>
            <a:r>
              <a:rPr lang="en-US" sz="3200" b="1" dirty="0"/>
              <a:t> approaches</a:t>
            </a:r>
          </a:p>
        </p:txBody>
      </p:sp>
      <p:pic>
        <p:nvPicPr>
          <p:cNvPr id="310" name="Shape 310"/>
          <p:cNvPicPr preferRelativeResize="0"/>
          <p:nvPr/>
        </p:nvPicPr>
        <p:blipFill rotWithShape="1">
          <a:blip r:embed="rId3">
            <a:alphaModFix/>
          </a:blip>
          <a:srcRect/>
          <a:stretch/>
        </p:blipFill>
        <p:spPr>
          <a:xfrm>
            <a:off x="1482570" y="1556792"/>
            <a:ext cx="6170100" cy="4608600"/>
          </a:xfrm>
          <a:prstGeom prst="rect">
            <a:avLst/>
          </a:prstGeom>
          <a:noFill/>
          <a:ln>
            <a:noFill/>
          </a:ln>
        </p:spPr>
      </p:pic>
      <p:sp>
        <p:nvSpPr>
          <p:cNvPr id="314" name="Shape 314"/>
          <p:cNvSpPr txBox="1"/>
          <p:nvPr/>
        </p:nvSpPr>
        <p:spPr>
          <a:xfrm>
            <a:off x="2421300" y="1371600"/>
            <a:ext cx="6260700" cy="438600"/>
          </a:xfrm>
          <a:prstGeom prst="rect">
            <a:avLst/>
          </a:prstGeom>
          <a:noFill/>
          <a:ln>
            <a:noFill/>
          </a:ln>
        </p:spPr>
        <p:txBody>
          <a:bodyPr lIns="91425" tIns="91425" rIns="91425" bIns="91425" anchor="t" anchorCtr="0">
            <a:noAutofit/>
          </a:bodyPr>
          <a:lstStyle/>
          <a:p>
            <a:pPr lvl="0">
              <a:spcBef>
                <a:spcPts val="0"/>
              </a:spcBef>
              <a:buNone/>
            </a:pPr>
            <a:endParaRPr sz="1600"/>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4">
              <a:alphaModFix/>
            </a:blip>
            <a:srcRect/>
            <a:stretch/>
          </p:blipFill>
          <p:spPr>
            <a:xfrm>
              <a:off x="446537" y="5857166"/>
              <a:ext cx="1751856" cy="941623"/>
            </a:xfrm>
            <a:prstGeom prst="rect">
              <a:avLst/>
            </a:prstGeom>
            <a:noFill/>
            <a:ln>
              <a:noFill/>
            </a:ln>
          </p:spPr>
        </p:pic>
      </p:grpSp>
      <p:cxnSp>
        <p:nvCxnSpPr>
          <p:cNvPr id="11" name="Shape 300"/>
          <p:cNvCxnSpPr/>
          <p:nvPr/>
        </p:nvCxnSpPr>
        <p:spPr>
          <a:xfrm>
            <a:off x="398401" y="1124744"/>
            <a:ext cx="8497200" cy="0"/>
          </a:xfrm>
          <a:prstGeom prst="straightConnector1">
            <a:avLst/>
          </a:prstGeom>
          <a:noFill/>
          <a:ln w="254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184621" y="369886"/>
            <a:ext cx="798513" cy="1117600"/>
          </a:xfrm>
          <a:custGeom>
            <a:avLst/>
            <a:gdLst>
              <a:gd name="connsiteX0" fmla="*/ 401370 w 799723"/>
              <a:gd name="connsiteY0" fmla="*/ 0 h 1116594"/>
              <a:gd name="connsiteX1" fmla="*/ 365156 w 799723"/>
              <a:gd name="connsiteY1" fmla="*/ 84499 h 1116594"/>
              <a:gd name="connsiteX2" fmla="*/ 313853 w 799723"/>
              <a:gd name="connsiteY2" fmla="*/ 102606 h 1116594"/>
              <a:gd name="connsiteX3" fmla="*/ 280657 w 799723"/>
              <a:gd name="connsiteY3" fmla="*/ 187105 h 1116594"/>
              <a:gd name="connsiteX4" fmla="*/ 220301 w 799723"/>
              <a:gd name="connsiteY4" fmla="*/ 187105 h 1116594"/>
              <a:gd name="connsiteX5" fmla="*/ 247461 w 799723"/>
              <a:gd name="connsiteY5" fmla="*/ 241425 h 1116594"/>
              <a:gd name="connsiteX6" fmla="*/ 301782 w 799723"/>
              <a:gd name="connsiteY6" fmla="*/ 362138 h 1116594"/>
              <a:gd name="connsiteX7" fmla="*/ 334978 w 799723"/>
              <a:gd name="connsiteY7" fmla="*/ 371192 h 1116594"/>
              <a:gd name="connsiteX8" fmla="*/ 298764 w 799723"/>
              <a:gd name="connsiteY8" fmla="*/ 422495 h 1116594"/>
              <a:gd name="connsiteX9" fmla="*/ 274622 w 799723"/>
              <a:gd name="connsiteY9" fmla="*/ 404388 h 1116594"/>
              <a:gd name="connsiteX10" fmla="*/ 229354 w 799723"/>
              <a:gd name="connsiteY10" fmla="*/ 428530 h 1116594"/>
              <a:gd name="connsiteX11" fmla="*/ 235390 w 799723"/>
              <a:gd name="connsiteY11" fmla="*/ 473798 h 1116594"/>
              <a:gd name="connsiteX12" fmla="*/ 178051 w 799723"/>
              <a:gd name="connsiteY12" fmla="*/ 503976 h 1116594"/>
              <a:gd name="connsiteX13" fmla="*/ 150891 w 799723"/>
              <a:gd name="connsiteY13" fmla="*/ 500958 h 1116594"/>
              <a:gd name="connsiteX14" fmla="*/ 39232 w 799723"/>
              <a:gd name="connsiteY14" fmla="*/ 588475 h 1116594"/>
              <a:gd name="connsiteX15" fmla="*/ 39232 w 799723"/>
              <a:gd name="connsiteY15" fmla="*/ 621671 h 1116594"/>
              <a:gd name="connsiteX16" fmla="*/ 0 w 799723"/>
              <a:gd name="connsiteY16" fmla="*/ 666938 h 1116594"/>
              <a:gd name="connsiteX17" fmla="*/ 30178 w 799723"/>
              <a:gd name="connsiteY17" fmla="*/ 712206 h 1116594"/>
              <a:gd name="connsiteX18" fmla="*/ 84499 w 799723"/>
              <a:gd name="connsiteY18" fmla="*/ 787651 h 1116594"/>
              <a:gd name="connsiteX19" fmla="*/ 132784 w 799723"/>
              <a:gd name="connsiteY19" fmla="*/ 778598 h 1116594"/>
              <a:gd name="connsiteX20" fmla="*/ 126748 w 799723"/>
              <a:gd name="connsiteY20" fmla="*/ 820847 h 1116594"/>
              <a:gd name="connsiteX21" fmla="*/ 60356 w 799723"/>
              <a:gd name="connsiteY21" fmla="*/ 866114 h 1116594"/>
              <a:gd name="connsiteX22" fmla="*/ 75446 w 799723"/>
              <a:gd name="connsiteY22" fmla="*/ 920435 h 1116594"/>
              <a:gd name="connsiteX23" fmla="*/ 63374 w 799723"/>
              <a:gd name="connsiteY23" fmla="*/ 971738 h 1116594"/>
              <a:gd name="connsiteX24" fmla="*/ 66392 w 799723"/>
              <a:gd name="connsiteY24" fmla="*/ 1044166 h 1116594"/>
              <a:gd name="connsiteX25" fmla="*/ 90535 w 799723"/>
              <a:gd name="connsiteY25" fmla="*/ 1080380 h 1116594"/>
              <a:gd name="connsiteX26" fmla="*/ 175034 w 799723"/>
              <a:gd name="connsiteY26" fmla="*/ 1047184 h 1116594"/>
              <a:gd name="connsiteX27" fmla="*/ 232372 w 799723"/>
              <a:gd name="connsiteY27" fmla="*/ 1107540 h 1116594"/>
              <a:gd name="connsiteX28" fmla="*/ 289711 w 799723"/>
              <a:gd name="connsiteY28" fmla="*/ 1116594 h 1116594"/>
              <a:gd name="connsiteX29" fmla="*/ 356103 w 799723"/>
              <a:gd name="connsiteY29" fmla="*/ 1059255 h 1116594"/>
              <a:gd name="connsiteX30" fmla="*/ 395335 w 799723"/>
              <a:gd name="connsiteY30" fmla="*/ 1065291 h 1116594"/>
              <a:gd name="connsiteX31" fmla="*/ 446638 w 799723"/>
              <a:gd name="connsiteY31" fmla="*/ 1032095 h 1116594"/>
              <a:gd name="connsiteX32" fmla="*/ 503976 w 799723"/>
              <a:gd name="connsiteY32" fmla="*/ 1053219 h 1116594"/>
              <a:gd name="connsiteX33" fmla="*/ 522083 w 799723"/>
              <a:gd name="connsiteY33" fmla="*/ 1035112 h 1116594"/>
              <a:gd name="connsiteX34" fmla="*/ 540190 w 799723"/>
              <a:gd name="connsiteY34" fmla="*/ 983809 h 1116594"/>
              <a:gd name="connsiteX35" fmla="*/ 513030 w 799723"/>
              <a:gd name="connsiteY35" fmla="*/ 965703 h 1116594"/>
              <a:gd name="connsiteX36" fmla="*/ 558297 w 799723"/>
              <a:gd name="connsiteY36" fmla="*/ 908364 h 1116594"/>
              <a:gd name="connsiteX37" fmla="*/ 639778 w 799723"/>
              <a:gd name="connsiteY37" fmla="*/ 917417 h 1116594"/>
              <a:gd name="connsiteX38" fmla="*/ 733331 w 799723"/>
              <a:gd name="connsiteY38" fmla="*/ 905346 h 1116594"/>
              <a:gd name="connsiteX39" fmla="*/ 799723 w 799723"/>
              <a:gd name="connsiteY39" fmla="*/ 860079 h 1116594"/>
              <a:gd name="connsiteX40" fmla="*/ 736348 w 799723"/>
              <a:gd name="connsiteY40" fmla="*/ 727295 h 1116594"/>
              <a:gd name="connsiteX41" fmla="*/ 733331 w 799723"/>
              <a:gd name="connsiteY41" fmla="*/ 660903 h 1116594"/>
              <a:gd name="connsiteX42" fmla="*/ 700135 w 799723"/>
              <a:gd name="connsiteY42" fmla="*/ 573386 h 1116594"/>
              <a:gd name="connsiteX43" fmla="*/ 712206 w 799723"/>
              <a:gd name="connsiteY43" fmla="*/ 525101 h 1116594"/>
              <a:gd name="connsiteX44" fmla="*/ 679010 w 799723"/>
              <a:gd name="connsiteY44" fmla="*/ 494922 h 1116594"/>
              <a:gd name="connsiteX45" fmla="*/ 666939 w 799723"/>
              <a:gd name="connsiteY45" fmla="*/ 452673 h 1116594"/>
              <a:gd name="connsiteX46" fmla="*/ 679010 w 799723"/>
              <a:gd name="connsiteY46" fmla="*/ 407406 h 1116594"/>
              <a:gd name="connsiteX47" fmla="*/ 642796 w 799723"/>
              <a:gd name="connsiteY47" fmla="*/ 244443 h 1116594"/>
              <a:gd name="connsiteX48" fmla="*/ 609600 w 799723"/>
              <a:gd name="connsiteY48" fmla="*/ 208229 h 1116594"/>
              <a:gd name="connsiteX49" fmla="*/ 573386 w 799723"/>
              <a:gd name="connsiteY49" fmla="*/ 214265 h 1116594"/>
              <a:gd name="connsiteX50" fmla="*/ 428531 w 799723"/>
              <a:gd name="connsiteY50" fmla="*/ 51303 h 1116594"/>
              <a:gd name="connsiteX51" fmla="*/ 401370 w 799723"/>
              <a:gd name="connsiteY51" fmla="*/ 0 h 1116594"/>
              <a:gd name="connsiteX0" fmla="*/ 401370 w 799723"/>
              <a:gd name="connsiteY0" fmla="*/ 0 h 1116594"/>
              <a:gd name="connsiteX1" fmla="*/ 365156 w 799723"/>
              <a:gd name="connsiteY1" fmla="*/ 84499 h 1116594"/>
              <a:gd name="connsiteX2" fmla="*/ 313853 w 799723"/>
              <a:gd name="connsiteY2" fmla="*/ 102606 h 1116594"/>
              <a:gd name="connsiteX3" fmla="*/ 280657 w 799723"/>
              <a:gd name="connsiteY3" fmla="*/ 187105 h 1116594"/>
              <a:gd name="connsiteX4" fmla="*/ 220301 w 799723"/>
              <a:gd name="connsiteY4" fmla="*/ 187105 h 1116594"/>
              <a:gd name="connsiteX5" fmla="*/ 247461 w 799723"/>
              <a:gd name="connsiteY5" fmla="*/ 241425 h 1116594"/>
              <a:gd name="connsiteX6" fmla="*/ 301782 w 799723"/>
              <a:gd name="connsiteY6" fmla="*/ 362138 h 1116594"/>
              <a:gd name="connsiteX7" fmla="*/ 334978 w 799723"/>
              <a:gd name="connsiteY7" fmla="*/ 371192 h 1116594"/>
              <a:gd name="connsiteX8" fmla="*/ 298764 w 799723"/>
              <a:gd name="connsiteY8" fmla="*/ 422495 h 1116594"/>
              <a:gd name="connsiteX9" fmla="*/ 274622 w 799723"/>
              <a:gd name="connsiteY9" fmla="*/ 404388 h 1116594"/>
              <a:gd name="connsiteX10" fmla="*/ 229354 w 799723"/>
              <a:gd name="connsiteY10" fmla="*/ 428530 h 1116594"/>
              <a:gd name="connsiteX11" fmla="*/ 235390 w 799723"/>
              <a:gd name="connsiteY11" fmla="*/ 473798 h 1116594"/>
              <a:gd name="connsiteX12" fmla="*/ 178051 w 799723"/>
              <a:gd name="connsiteY12" fmla="*/ 503976 h 1116594"/>
              <a:gd name="connsiteX13" fmla="*/ 150891 w 799723"/>
              <a:gd name="connsiteY13" fmla="*/ 500958 h 1116594"/>
              <a:gd name="connsiteX14" fmla="*/ 39232 w 799723"/>
              <a:gd name="connsiteY14" fmla="*/ 588475 h 1116594"/>
              <a:gd name="connsiteX15" fmla="*/ 39232 w 799723"/>
              <a:gd name="connsiteY15" fmla="*/ 621671 h 1116594"/>
              <a:gd name="connsiteX16" fmla="*/ 0 w 799723"/>
              <a:gd name="connsiteY16" fmla="*/ 666938 h 1116594"/>
              <a:gd name="connsiteX17" fmla="*/ 30178 w 799723"/>
              <a:gd name="connsiteY17" fmla="*/ 712206 h 1116594"/>
              <a:gd name="connsiteX18" fmla="*/ 84499 w 799723"/>
              <a:gd name="connsiteY18" fmla="*/ 787651 h 1116594"/>
              <a:gd name="connsiteX19" fmla="*/ 132784 w 799723"/>
              <a:gd name="connsiteY19" fmla="*/ 778598 h 1116594"/>
              <a:gd name="connsiteX20" fmla="*/ 126748 w 799723"/>
              <a:gd name="connsiteY20" fmla="*/ 820847 h 1116594"/>
              <a:gd name="connsiteX21" fmla="*/ 60356 w 799723"/>
              <a:gd name="connsiteY21" fmla="*/ 866114 h 1116594"/>
              <a:gd name="connsiteX22" fmla="*/ 66240 w 799723"/>
              <a:gd name="connsiteY22" fmla="*/ 920435 h 1116594"/>
              <a:gd name="connsiteX23" fmla="*/ 63374 w 799723"/>
              <a:gd name="connsiteY23" fmla="*/ 971738 h 1116594"/>
              <a:gd name="connsiteX24" fmla="*/ 66392 w 799723"/>
              <a:gd name="connsiteY24" fmla="*/ 1044166 h 1116594"/>
              <a:gd name="connsiteX25" fmla="*/ 90535 w 799723"/>
              <a:gd name="connsiteY25" fmla="*/ 1080380 h 1116594"/>
              <a:gd name="connsiteX26" fmla="*/ 175034 w 799723"/>
              <a:gd name="connsiteY26" fmla="*/ 1047184 h 1116594"/>
              <a:gd name="connsiteX27" fmla="*/ 232372 w 799723"/>
              <a:gd name="connsiteY27" fmla="*/ 1107540 h 1116594"/>
              <a:gd name="connsiteX28" fmla="*/ 289711 w 799723"/>
              <a:gd name="connsiteY28" fmla="*/ 1116594 h 1116594"/>
              <a:gd name="connsiteX29" fmla="*/ 356103 w 799723"/>
              <a:gd name="connsiteY29" fmla="*/ 1059255 h 1116594"/>
              <a:gd name="connsiteX30" fmla="*/ 395335 w 799723"/>
              <a:gd name="connsiteY30" fmla="*/ 1065291 h 1116594"/>
              <a:gd name="connsiteX31" fmla="*/ 446638 w 799723"/>
              <a:gd name="connsiteY31" fmla="*/ 1032095 h 1116594"/>
              <a:gd name="connsiteX32" fmla="*/ 503976 w 799723"/>
              <a:gd name="connsiteY32" fmla="*/ 1053219 h 1116594"/>
              <a:gd name="connsiteX33" fmla="*/ 522083 w 799723"/>
              <a:gd name="connsiteY33" fmla="*/ 1035112 h 1116594"/>
              <a:gd name="connsiteX34" fmla="*/ 540190 w 799723"/>
              <a:gd name="connsiteY34" fmla="*/ 983809 h 1116594"/>
              <a:gd name="connsiteX35" fmla="*/ 513030 w 799723"/>
              <a:gd name="connsiteY35" fmla="*/ 965703 h 1116594"/>
              <a:gd name="connsiteX36" fmla="*/ 558297 w 799723"/>
              <a:gd name="connsiteY36" fmla="*/ 908364 h 1116594"/>
              <a:gd name="connsiteX37" fmla="*/ 639778 w 799723"/>
              <a:gd name="connsiteY37" fmla="*/ 917417 h 1116594"/>
              <a:gd name="connsiteX38" fmla="*/ 733331 w 799723"/>
              <a:gd name="connsiteY38" fmla="*/ 905346 h 1116594"/>
              <a:gd name="connsiteX39" fmla="*/ 799723 w 799723"/>
              <a:gd name="connsiteY39" fmla="*/ 860079 h 1116594"/>
              <a:gd name="connsiteX40" fmla="*/ 736348 w 799723"/>
              <a:gd name="connsiteY40" fmla="*/ 727295 h 1116594"/>
              <a:gd name="connsiteX41" fmla="*/ 733331 w 799723"/>
              <a:gd name="connsiteY41" fmla="*/ 660903 h 1116594"/>
              <a:gd name="connsiteX42" fmla="*/ 700135 w 799723"/>
              <a:gd name="connsiteY42" fmla="*/ 573386 h 1116594"/>
              <a:gd name="connsiteX43" fmla="*/ 712206 w 799723"/>
              <a:gd name="connsiteY43" fmla="*/ 525101 h 1116594"/>
              <a:gd name="connsiteX44" fmla="*/ 679010 w 799723"/>
              <a:gd name="connsiteY44" fmla="*/ 494922 h 1116594"/>
              <a:gd name="connsiteX45" fmla="*/ 666939 w 799723"/>
              <a:gd name="connsiteY45" fmla="*/ 452673 h 1116594"/>
              <a:gd name="connsiteX46" fmla="*/ 679010 w 799723"/>
              <a:gd name="connsiteY46" fmla="*/ 407406 h 1116594"/>
              <a:gd name="connsiteX47" fmla="*/ 642796 w 799723"/>
              <a:gd name="connsiteY47" fmla="*/ 244443 h 1116594"/>
              <a:gd name="connsiteX48" fmla="*/ 609600 w 799723"/>
              <a:gd name="connsiteY48" fmla="*/ 208229 h 1116594"/>
              <a:gd name="connsiteX49" fmla="*/ 573386 w 799723"/>
              <a:gd name="connsiteY49" fmla="*/ 214265 h 1116594"/>
              <a:gd name="connsiteX50" fmla="*/ 428531 w 799723"/>
              <a:gd name="connsiteY50" fmla="*/ 51303 h 1116594"/>
              <a:gd name="connsiteX51" fmla="*/ 401370 w 799723"/>
              <a:gd name="connsiteY51" fmla="*/ 0 h 1116594"/>
              <a:gd name="connsiteX0" fmla="*/ 401370 w 799723"/>
              <a:gd name="connsiteY0" fmla="*/ 0 h 1116594"/>
              <a:gd name="connsiteX1" fmla="*/ 365156 w 799723"/>
              <a:gd name="connsiteY1" fmla="*/ 84499 h 1116594"/>
              <a:gd name="connsiteX2" fmla="*/ 313853 w 799723"/>
              <a:gd name="connsiteY2" fmla="*/ 102606 h 1116594"/>
              <a:gd name="connsiteX3" fmla="*/ 280657 w 799723"/>
              <a:gd name="connsiteY3" fmla="*/ 187105 h 1116594"/>
              <a:gd name="connsiteX4" fmla="*/ 220301 w 799723"/>
              <a:gd name="connsiteY4" fmla="*/ 187105 h 1116594"/>
              <a:gd name="connsiteX5" fmla="*/ 247461 w 799723"/>
              <a:gd name="connsiteY5" fmla="*/ 241425 h 1116594"/>
              <a:gd name="connsiteX6" fmla="*/ 301782 w 799723"/>
              <a:gd name="connsiteY6" fmla="*/ 362138 h 1116594"/>
              <a:gd name="connsiteX7" fmla="*/ 334978 w 799723"/>
              <a:gd name="connsiteY7" fmla="*/ 371192 h 1116594"/>
              <a:gd name="connsiteX8" fmla="*/ 298764 w 799723"/>
              <a:gd name="connsiteY8" fmla="*/ 422495 h 1116594"/>
              <a:gd name="connsiteX9" fmla="*/ 274622 w 799723"/>
              <a:gd name="connsiteY9" fmla="*/ 404388 h 1116594"/>
              <a:gd name="connsiteX10" fmla="*/ 229354 w 799723"/>
              <a:gd name="connsiteY10" fmla="*/ 428530 h 1116594"/>
              <a:gd name="connsiteX11" fmla="*/ 235390 w 799723"/>
              <a:gd name="connsiteY11" fmla="*/ 473798 h 1116594"/>
              <a:gd name="connsiteX12" fmla="*/ 178051 w 799723"/>
              <a:gd name="connsiteY12" fmla="*/ 503976 h 1116594"/>
              <a:gd name="connsiteX13" fmla="*/ 150891 w 799723"/>
              <a:gd name="connsiteY13" fmla="*/ 500958 h 1116594"/>
              <a:gd name="connsiteX14" fmla="*/ 39232 w 799723"/>
              <a:gd name="connsiteY14" fmla="*/ 588475 h 1116594"/>
              <a:gd name="connsiteX15" fmla="*/ 39232 w 799723"/>
              <a:gd name="connsiteY15" fmla="*/ 621671 h 1116594"/>
              <a:gd name="connsiteX16" fmla="*/ 0 w 799723"/>
              <a:gd name="connsiteY16" fmla="*/ 666938 h 1116594"/>
              <a:gd name="connsiteX17" fmla="*/ 30178 w 799723"/>
              <a:gd name="connsiteY17" fmla="*/ 712206 h 1116594"/>
              <a:gd name="connsiteX18" fmla="*/ 84499 w 799723"/>
              <a:gd name="connsiteY18" fmla="*/ 787651 h 1116594"/>
              <a:gd name="connsiteX19" fmla="*/ 132784 w 799723"/>
              <a:gd name="connsiteY19" fmla="*/ 778598 h 1116594"/>
              <a:gd name="connsiteX20" fmla="*/ 126748 w 799723"/>
              <a:gd name="connsiteY20" fmla="*/ 820847 h 1116594"/>
              <a:gd name="connsiteX21" fmla="*/ 60356 w 799723"/>
              <a:gd name="connsiteY21" fmla="*/ 866114 h 1116594"/>
              <a:gd name="connsiteX22" fmla="*/ 66240 w 799723"/>
              <a:gd name="connsiteY22" fmla="*/ 920435 h 1116594"/>
              <a:gd name="connsiteX23" fmla="*/ 51100 w 799723"/>
              <a:gd name="connsiteY23" fmla="*/ 965601 h 1116594"/>
              <a:gd name="connsiteX24" fmla="*/ 66392 w 799723"/>
              <a:gd name="connsiteY24" fmla="*/ 1044166 h 1116594"/>
              <a:gd name="connsiteX25" fmla="*/ 90535 w 799723"/>
              <a:gd name="connsiteY25" fmla="*/ 1080380 h 1116594"/>
              <a:gd name="connsiteX26" fmla="*/ 175034 w 799723"/>
              <a:gd name="connsiteY26" fmla="*/ 1047184 h 1116594"/>
              <a:gd name="connsiteX27" fmla="*/ 232372 w 799723"/>
              <a:gd name="connsiteY27" fmla="*/ 1107540 h 1116594"/>
              <a:gd name="connsiteX28" fmla="*/ 289711 w 799723"/>
              <a:gd name="connsiteY28" fmla="*/ 1116594 h 1116594"/>
              <a:gd name="connsiteX29" fmla="*/ 356103 w 799723"/>
              <a:gd name="connsiteY29" fmla="*/ 1059255 h 1116594"/>
              <a:gd name="connsiteX30" fmla="*/ 395335 w 799723"/>
              <a:gd name="connsiteY30" fmla="*/ 1065291 h 1116594"/>
              <a:gd name="connsiteX31" fmla="*/ 446638 w 799723"/>
              <a:gd name="connsiteY31" fmla="*/ 1032095 h 1116594"/>
              <a:gd name="connsiteX32" fmla="*/ 503976 w 799723"/>
              <a:gd name="connsiteY32" fmla="*/ 1053219 h 1116594"/>
              <a:gd name="connsiteX33" fmla="*/ 522083 w 799723"/>
              <a:gd name="connsiteY33" fmla="*/ 1035112 h 1116594"/>
              <a:gd name="connsiteX34" fmla="*/ 540190 w 799723"/>
              <a:gd name="connsiteY34" fmla="*/ 983809 h 1116594"/>
              <a:gd name="connsiteX35" fmla="*/ 513030 w 799723"/>
              <a:gd name="connsiteY35" fmla="*/ 965703 h 1116594"/>
              <a:gd name="connsiteX36" fmla="*/ 558297 w 799723"/>
              <a:gd name="connsiteY36" fmla="*/ 908364 h 1116594"/>
              <a:gd name="connsiteX37" fmla="*/ 639778 w 799723"/>
              <a:gd name="connsiteY37" fmla="*/ 917417 h 1116594"/>
              <a:gd name="connsiteX38" fmla="*/ 733331 w 799723"/>
              <a:gd name="connsiteY38" fmla="*/ 905346 h 1116594"/>
              <a:gd name="connsiteX39" fmla="*/ 799723 w 799723"/>
              <a:gd name="connsiteY39" fmla="*/ 860079 h 1116594"/>
              <a:gd name="connsiteX40" fmla="*/ 736348 w 799723"/>
              <a:gd name="connsiteY40" fmla="*/ 727295 h 1116594"/>
              <a:gd name="connsiteX41" fmla="*/ 733331 w 799723"/>
              <a:gd name="connsiteY41" fmla="*/ 660903 h 1116594"/>
              <a:gd name="connsiteX42" fmla="*/ 700135 w 799723"/>
              <a:gd name="connsiteY42" fmla="*/ 573386 h 1116594"/>
              <a:gd name="connsiteX43" fmla="*/ 712206 w 799723"/>
              <a:gd name="connsiteY43" fmla="*/ 525101 h 1116594"/>
              <a:gd name="connsiteX44" fmla="*/ 679010 w 799723"/>
              <a:gd name="connsiteY44" fmla="*/ 494922 h 1116594"/>
              <a:gd name="connsiteX45" fmla="*/ 666939 w 799723"/>
              <a:gd name="connsiteY45" fmla="*/ 452673 h 1116594"/>
              <a:gd name="connsiteX46" fmla="*/ 679010 w 799723"/>
              <a:gd name="connsiteY46" fmla="*/ 407406 h 1116594"/>
              <a:gd name="connsiteX47" fmla="*/ 642796 w 799723"/>
              <a:gd name="connsiteY47" fmla="*/ 244443 h 1116594"/>
              <a:gd name="connsiteX48" fmla="*/ 609600 w 799723"/>
              <a:gd name="connsiteY48" fmla="*/ 208229 h 1116594"/>
              <a:gd name="connsiteX49" fmla="*/ 573386 w 799723"/>
              <a:gd name="connsiteY49" fmla="*/ 214265 h 1116594"/>
              <a:gd name="connsiteX50" fmla="*/ 428531 w 799723"/>
              <a:gd name="connsiteY50" fmla="*/ 51303 h 1116594"/>
              <a:gd name="connsiteX51" fmla="*/ 401370 w 799723"/>
              <a:gd name="connsiteY51" fmla="*/ 0 h 11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99723" h="1116594">
                <a:moveTo>
                  <a:pt x="401370" y="0"/>
                </a:moveTo>
                <a:lnTo>
                  <a:pt x="365156" y="84499"/>
                </a:lnTo>
                <a:lnTo>
                  <a:pt x="313853" y="102606"/>
                </a:lnTo>
                <a:lnTo>
                  <a:pt x="280657" y="187105"/>
                </a:lnTo>
                <a:lnTo>
                  <a:pt x="220301" y="187105"/>
                </a:lnTo>
                <a:lnTo>
                  <a:pt x="247461" y="241425"/>
                </a:lnTo>
                <a:lnTo>
                  <a:pt x="301782" y="362138"/>
                </a:lnTo>
                <a:lnTo>
                  <a:pt x="334978" y="371192"/>
                </a:lnTo>
                <a:lnTo>
                  <a:pt x="298764" y="422495"/>
                </a:lnTo>
                <a:lnTo>
                  <a:pt x="274622" y="404388"/>
                </a:lnTo>
                <a:lnTo>
                  <a:pt x="229354" y="428530"/>
                </a:lnTo>
                <a:lnTo>
                  <a:pt x="235390" y="473798"/>
                </a:lnTo>
                <a:lnTo>
                  <a:pt x="178051" y="503976"/>
                </a:lnTo>
                <a:lnTo>
                  <a:pt x="150891" y="500958"/>
                </a:lnTo>
                <a:lnTo>
                  <a:pt x="39232" y="588475"/>
                </a:lnTo>
                <a:lnTo>
                  <a:pt x="39232" y="621671"/>
                </a:lnTo>
                <a:lnTo>
                  <a:pt x="0" y="666938"/>
                </a:lnTo>
                <a:lnTo>
                  <a:pt x="30178" y="712206"/>
                </a:lnTo>
                <a:lnTo>
                  <a:pt x="84499" y="787651"/>
                </a:lnTo>
                <a:lnTo>
                  <a:pt x="132784" y="778598"/>
                </a:lnTo>
                <a:lnTo>
                  <a:pt x="126748" y="820847"/>
                </a:lnTo>
                <a:lnTo>
                  <a:pt x="60356" y="866114"/>
                </a:lnTo>
                <a:lnTo>
                  <a:pt x="66240" y="920435"/>
                </a:lnTo>
                <a:lnTo>
                  <a:pt x="51100" y="965601"/>
                </a:lnTo>
                <a:lnTo>
                  <a:pt x="66392" y="1044166"/>
                </a:lnTo>
                <a:lnTo>
                  <a:pt x="90535" y="1080380"/>
                </a:lnTo>
                <a:lnTo>
                  <a:pt x="175034" y="1047184"/>
                </a:lnTo>
                <a:lnTo>
                  <a:pt x="232372" y="1107540"/>
                </a:lnTo>
                <a:lnTo>
                  <a:pt x="289711" y="1116594"/>
                </a:lnTo>
                <a:lnTo>
                  <a:pt x="356103" y="1059255"/>
                </a:lnTo>
                <a:lnTo>
                  <a:pt x="395335" y="1065291"/>
                </a:lnTo>
                <a:lnTo>
                  <a:pt x="446638" y="1032095"/>
                </a:lnTo>
                <a:lnTo>
                  <a:pt x="503976" y="1053219"/>
                </a:lnTo>
                <a:lnTo>
                  <a:pt x="522083" y="1035112"/>
                </a:lnTo>
                <a:lnTo>
                  <a:pt x="540190" y="983809"/>
                </a:lnTo>
                <a:lnTo>
                  <a:pt x="513030" y="965703"/>
                </a:lnTo>
                <a:lnTo>
                  <a:pt x="558297" y="908364"/>
                </a:lnTo>
                <a:lnTo>
                  <a:pt x="639778" y="917417"/>
                </a:lnTo>
                <a:lnTo>
                  <a:pt x="733331" y="905346"/>
                </a:lnTo>
                <a:lnTo>
                  <a:pt x="799723" y="860079"/>
                </a:lnTo>
                <a:lnTo>
                  <a:pt x="736348" y="727295"/>
                </a:lnTo>
                <a:lnTo>
                  <a:pt x="733331" y="660903"/>
                </a:lnTo>
                <a:lnTo>
                  <a:pt x="700135" y="573386"/>
                </a:lnTo>
                <a:lnTo>
                  <a:pt x="712206" y="525101"/>
                </a:lnTo>
                <a:lnTo>
                  <a:pt x="679010" y="494922"/>
                </a:lnTo>
                <a:lnTo>
                  <a:pt x="666939" y="452673"/>
                </a:lnTo>
                <a:lnTo>
                  <a:pt x="679010" y="407406"/>
                </a:lnTo>
                <a:lnTo>
                  <a:pt x="642796" y="244443"/>
                </a:lnTo>
                <a:lnTo>
                  <a:pt x="609600" y="208229"/>
                </a:lnTo>
                <a:lnTo>
                  <a:pt x="573386" y="214265"/>
                </a:lnTo>
                <a:lnTo>
                  <a:pt x="428531" y="51303"/>
                </a:lnTo>
                <a:lnTo>
                  <a:pt x="40137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 name="Freeform 3"/>
          <p:cNvSpPr/>
          <p:nvPr/>
        </p:nvSpPr>
        <p:spPr>
          <a:xfrm>
            <a:off x="2035146" y="5621336"/>
            <a:ext cx="1082675" cy="1028700"/>
          </a:xfrm>
          <a:custGeom>
            <a:avLst/>
            <a:gdLst>
              <a:gd name="connsiteX0" fmla="*/ 838954 w 1083398"/>
              <a:gd name="connsiteY0" fmla="*/ 0 h 1029078"/>
              <a:gd name="connsiteX1" fmla="*/ 814812 w 1083398"/>
              <a:gd name="connsiteY1" fmla="*/ 159945 h 1029078"/>
              <a:gd name="connsiteX2" fmla="*/ 685045 w 1083398"/>
              <a:gd name="connsiteY2" fmla="*/ 268587 h 1029078"/>
              <a:gd name="connsiteX3" fmla="*/ 672974 w 1083398"/>
              <a:gd name="connsiteY3" fmla="*/ 331961 h 1029078"/>
              <a:gd name="connsiteX4" fmla="*/ 558297 w 1083398"/>
              <a:gd name="connsiteY4" fmla="*/ 350068 h 1029078"/>
              <a:gd name="connsiteX5" fmla="*/ 597529 w 1083398"/>
              <a:gd name="connsiteY5" fmla="*/ 419478 h 1029078"/>
              <a:gd name="connsiteX6" fmla="*/ 546226 w 1083398"/>
              <a:gd name="connsiteY6" fmla="*/ 383264 h 1029078"/>
              <a:gd name="connsiteX7" fmla="*/ 513030 w 1083398"/>
              <a:gd name="connsiteY7" fmla="*/ 404389 h 1029078"/>
              <a:gd name="connsiteX8" fmla="*/ 494923 w 1083398"/>
              <a:gd name="connsiteY8" fmla="*/ 392317 h 1029078"/>
              <a:gd name="connsiteX9" fmla="*/ 479834 w 1083398"/>
              <a:gd name="connsiteY9" fmla="*/ 516048 h 1029078"/>
              <a:gd name="connsiteX10" fmla="*/ 428531 w 1083398"/>
              <a:gd name="connsiteY10" fmla="*/ 537173 h 1029078"/>
              <a:gd name="connsiteX11" fmla="*/ 410424 w 1083398"/>
              <a:gd name="connsiteY11" fmla="*/ 576404 h 1029078"/>
              <a:gd name="connsiteX12" fmla="*/ 328942 w 1083398"/>
              <a:gd name="connsiteY12" fmla="*/ 630725 h 1029078"/>
              <a:gd name="connsiteX13" fmla="*/ 304800 w 1083398"/>
              <a:gd name="connsiteY13" fmla="*/ 688064 h 1029078"/>
              <a:gd name="connsiteX14" fmla="*/ 235390 w 1083398"/>
              <a:gd name="connsiteY14" fmla="*/ 712206 h 1029078"/>
              <a:gd name="connsiteX15" fmla="*/ 199176 w 1083398"/>
              <a:gd name="connsiteY15" fmla="*/ 754456 h 1029078"/>
              <a:gd name="connsiteX16" fmla="*/ 159944 w 1083398"/>
              <a:gd name="connsiteY16" fmla="*/ 739367 h 1029078"/>
              <a:gd name="connsiteX17" fmla="*/ 30178 w 1083398"/>
              <a:gd name="connsiteY17" fmla="*/ 796705 h 1029078"/>
              <a:gd name="connsiteX18" fmla="*/ 15089 w 1083398"/>
              <a:gd name="connsiteY18" fmla="*/ 826884 h 1029078"/>
              <a:gd name="connsiteX19" fmla="*/ 21125 w 1083398"/>
              <a:gd name="connsiteY19" fmla="*/ 866115 h 1029078"/>
              <a:gd name="connsiteX20" fmla="*/ 0 w 1083398"/>
              <a:gd name="connsiteY20" fmla="*/ 884222 h 1029078"/>
              <a:gd name="connsiteX21" fmla="*/ 33196 w 1083398"/>
              <a:gd name="connsiteY21" fmla="*/ 920436 h 1029078"/>
              <a:gd name="connsiteX22" fmla="*/ 105624 w 1083398"/>
              <a:gd name="connsiteY22" fmla="*/ 899311 h 1029078"/>
              <a:gd name="connsiteX23" fmla="*/ 120713 w 1083398"/>
              <a:gd name="connsiteY23" fmla="*/ 887240 h 1029078"/>
              <a:gd name="connsiteX24" fmla="*/ 117695 w 1083398"/>
              <a:gd name="connsiteY24" fmla="*/ 857062 h 1029078"/>
              <a:gd name="connsiteX25" fmla="*/ 141837 w 1083398"/>
              <a:gd name="connsiteY25" fmla="*/ 835937 h 1029078"/>
              <a:gd name="connsiteX26" fmla="*/ 205212 w 1083398"/>
              <a:gd name="connsiteY26" fmla="*/ 863098 h 1029078"/>
              <a:gd name="connsiteX27" fmla="*/ 268586 w 1083398"/>
              <a:gd name="connsiteY27" fmla="*/ 884222 h 1029078"/>
              <a:gd name="connsiteX28" fmla="*/ 319889 w 1083398"/>
              <a:gd name="connsiteY28" fmla="*/ 935525 h 1029078"/>
              <a:gd name="connsiteX29" fmla="*/ 304800 w 1083398"/>
              <a:gd name="connsiteY29" fmla="*/ 974757 h 1029078"/>
              <a:gd name="connsiteX30" fmla="*/ 334978 w 1083398"/>
              <a:gd name="connsiteY30" fmla="*/ 1029078 h 1029078"/>
              <a:gd name="connsiteX31" fmla="*/ 371192 w 1083398"/>
              <a:gd name="connsiteY31" fmla="*/ 977775 h 1029078"/>
              <a:gd name="connsiteX32" fmla="*/ 434566 w 1083398"/>
              <a:gd name="connsiteY32" fmla="*/ 971739 h 1029078"/>
              <a:gd name="connsiteX33" fmla="*/ 443620 w 1083398"/>
              <a:gd name="connsiteY33" fmla="*/ 932507 h 1029078"/>
              <a:gd name="connsiteX34" fmla="*/ 410424 w 1083398"/>
              <a:gd name="connsiteY34" fmla="*/ 887240 h 1029078"/>
              <a:gd name="connsiteX35" fmla="*/ 356103 w 1083398"/>
              <a:gd name="connsiteY35" fmla="*/ 881204 h 1029078"/>
              <a:gd name="connsiteX36" fmla="*/ 419477 w 1083398"/>
              <a:gd name="connsiteY36" fmla="*/ 869133 h 1029078"/>
              <a:gd name="connsiteX37" fmla="*/ 452673 w 1083398"/>
              <a:gd name="connsiteY37" fmla="*/ 829901 h 1029078"/>
              <a:gd name="connsiteX38" fmla="*/ 464744 w 1083398"/>
              <a:gd name="connsiteY38" fmla="*/ 745402 h 1029078"/>
              <a:gd name="connsiteX39" fmla="*/ 485869 w 1083398"/>
              <a:gd name="connsiteY39" fmla="*/ 832919 h 1029078"/>
              <a:gd name="connsiteX40" fmla="*/ 534154 w 1083398"/>
              <a:gd name="connsiteY40" fmla="*/ 763509 h 1029078"/>
              <a:gd name="connsiteX41" fmla="*/ 558297 w 1083398"/>
              <a:gd name="connsiteY41" fmla="*/ 769545 h 1029078"/>
              <a:gd name="connsiteX42" fmla="*/ 597529 w 1083398"/>
              <a:gd name="connsiteY42" fmla="*/ 739367 h 1029078"/>
              <a:gd name="connsiteX43" fmla="*/ 645814 w 1083398"/>
              <a:gd name="connsiteY43" fmla="*/ 751438 h 1029078"/>
              <a:gd name="connsiteX44" fmla="*/ 660903 w 1083398"/>
              <a:gd name="connsiteY44" fmla="*/ 712206 h 1029078"/>
              <a:gd name="connsiteX45" fmla="*/ 654867 w 1083398"/>
              <a:gd name="connsiteY45" fmla="*/ 675993 h 1029078"/>
              <a:gd name="connsiteX46" fmla="*/ 679010 w 1083398"/>
              <a:gd name="connsiteY46" fmla="*/ 669957 h 1029078"/>
              <a:gd name="connsiteX47" fmla="*/ 672974 w 1083398"/>
              <a:gd name="connsiteY47" fmla="*/ 633743 h 1029078"/>
              <a:gd name="connsiteX48" fmla="*/ 718241 w 1083398"/>
              <a:gd name="connsiteY48" fmla="*/ 618654 h 1029078"/>
              <a:gd name="connsiteX49" fmla="*/ 715224 w 1083398"/>
              <a:gd name="connsiteY49" fmla="*/ 645814 h 1029078"/>
              <a:gd name="connsiteX50" fmla="*/ 857061 w 1083398"/>
              <a:gd name="connsiteY50" fmla="*/ 636761 h 1029078"/>
              <a:gd name="connsiteX51" fmla="*/ 908364 w 1083398"/>
              <a:gd name="connsiteY51" fmla="*/ 612618 h 1029078"/>
              <a:gd name="connsiteX52" fmla="*/ 1001917 w 1083398"/>
              <a:gd name="connsiteY52" fmla="*/ 618654 h 1029078"/>
              <a:gd name="connsiteX53" fmla="*/ 1059255 w 1083398"/>
              <a:gd name="connsiteY53" fmla="*/ 669957 h 1029078"/>
              <a:gd name="connsiteX54" fmla="*/ 1071327 w 1083398"/>
              <a:gd name="connsiteY54" fmla="*/ 606583 h 1029078"/>
              <a:gd name="connsiteX55" fmla="*/ 1083398 w 1083398"/>
              <a:gd name="connsiteY55" fmla="*/ 531137 h 1029078"/>
              <a:gd name="connsiteX56" fmla="*/ 1038131 w 1083398"/>
              <a:gd name="connsiteY56" fmla="*/ 497941 h 1029078"/>
              <a:gd name="connsiteX57" fmla="*/ 1065291 w 1083398"/>
              <a:gd name="connsiteY57" fmla="*/ 431549 h 1029078"/>
              <a:gd name="connsiteX58" fmla="*/ 992863 w 1083398"/>
              <a:gd name="connsiteY58" fmla="*/ 350068 h 1029078"/>
              <a:gd name="connsiteX59" fmla="*/ 965703 w 1083398"/>
              <a:gd name="connsiteY59" fmla="*/ 274622 h 1029078"/>
              <a:gd name="connsiteX60" fmla="*/ 938542 w 1083398"/>
              <a:gd name="connsiteY60" fmla="*/ 168999 h 1029078"/>
              <a:gd name="connsiteX61" fmla="*/ 893275 w 1083398"/>
              <a:gd name="connsiteY61" fmla="*/ 196159 h 1029078"/>
              <a:gd name="connsiteX62" fmla="*/ 872150 w 1083398"/>
              <a:gd name="connsiteY62" fmla="*/ 162963 h 1029078"/>
              <a:gd name="connsiteX63" fmla="*/ 923453 w 1083398"/>
              <a:gd name="connsiteY63" fmla="*/ 81482 h 1029078"/>
              <a:gd name="connsiteX64" fmla="*/ 838954 w 1083398"/>
              <a:gd name="connsiteY64" fmla="*/ 0 h 1029078"/>
              <a:gd name="connsiteX0" fmla="*/ 838954 w 1083398"/>
              <a:gd name="connsiteY0" fmla="*/ 0 h 1029078"/>
              <a:gd name="connsiteX1" fmla="*/ 814812 w 1083398"/>
              <a:gd name="connsiteY1" fmla="*/ 159945 h 1029078"/>
              <a:gd name="connsiteX2" fmla="*/ 685045 w 1083398"/>
              <a:gd name="connsiteY2" fmla="*/ 268587 h 1029078"/>
              <a:gd name="connsiteX3" fmla="*/ 672974 w 1083398"/>
              <a:gd name="connsiteY3" fmla="*/ 331961 h 1029078"/>
              <a:gd name="connsiteX4" fmla="*/ 558297 w 1083398"/>
              <a:gd name="connsiteY4" fmla="*/ 350068 h 1029078"/>
              <a:gd name="connsiteX5" fmla="*/ 597529 w 1083398"/>
              <a:gd name="connsiteY5" fmla="*/ 419478 h 1029078"/>
              <a:gd name="connsiteX6" fmla="*/ 546226 w 1083398"/>
              <a:gd name="connsiteY6" fmla="*/ 383264 h 1029078"/>
              <a:gd name="connsiteX7" fmla="*/ 513030 w 1083398"/>
              <a:gd name="connsiteY7" fmla="*/ 404389 h 1029078"/>
              <a:gd name="connsiteX8" fmla="*/ 494923 w 1083398"/>
              <a:gd name="connsiteY8" fmla="*/ 392317 h 1029078"/>
              <a:gd name="connsiteX9" fmla="*/ 479834 w 1083398"/>
              <a:gd name="connsiteY9" fmla="*/ 516048 h 1029078"/>
              <a:gd name="connsiteX10" fmla="*/ 428531 w 1083398"/>
              <a:gd name="connsiteY10" fmla="*/ 537173 h 1029078"/>
              <a:gd name="connsiteX11" fmla="*/ 410424 w 1083398"/>
              <a:gd name="connsiteY11" fmla="*/ 576404 h 1029078"/>
              <a:gd name="connsiteX12" fmla="*/ 328942 w 1083398"/>
              <a:gd name="connsiteY12" fmla="*/ 630725 h 1029078"/>
              <a:gd name="connsiteX13" fmla="*/ 304800 w 1083398"/>
              <a:gd name="connsiteY13" fmla="*/ 688064 h 1029078"/>
              <a:gd name="connsiteX14" fmla="*/ 235390 w 1083398"/>
              <a:gd name="connsiteY14" fmla="*/ 712206 h 1029078"/>
              <a:gd name="connsiteX15" fmla="*/ 199176 w 1083398"/>
              <a:gd name="connsiteY15" fmla="*/ 754456 h 1029078"/>
              <a:gd name="connsiteX16" fmla="*/ 159944 w 1083398"/>
              <a:gd name="connsiteY16" fmla="*/ 739367 h 1029078"/>
              <a:gd name="connsiteX17" fmla="*/ 30178 w 1083398"/>
              <a:gd name="connsiteY17" fmla="*/ 796705 h 1029078"/>
              <a:gd name="connsiteX18" fmla="*/ 15089 w 1083398"/>
              <a:gd name="connsiteY18" fmla="*/ 826884 h 1029078"/>
              <a:gd name="connsiteX19" fmla="*/ 21125 w 1083398"/>
              <a:gd name="connsiteY19" fmla="*/ 866115 h 1029078"/>
              <a:gd name="connsiteX20" fmla="*/ 0 w 1083398"/>
              <a:gd name="connsiteY20" fmla="*/ 884222 h 1029078"/>
              <a:gd name="connsiteX21" fmla="*/ 33196 w 1083398"/>
              <a:gd name="connsiteY21" fmla="*/ 920436 h 1029078"/>
              <a:gd name="connsiteX22" fmla="*/ 105624 w 1083398"/>
              <a:gd name="connsiteY22" fmla="*/ 899311 h 1029078"/>
              <a:gd name="connsiteX23" fmla="*/ 120713 w 1083398"/>
              <a:gd name="connsiteY23" fmla="*/ 887240 h 1029078"/>
              <a:gd name="connsiteX24" fmla="*/ 117695 w 1083398"/>
              <a:gd name="connsiteY24" fmla="*/ 857062 h 1029078"/>
              <a:gd name="connsiteX25" fmla="*/ 141837 w 1083398"/>
              <a:gd name="connsiteY25" fmla="*/ 835937 h 1029078"/>
              <a:gd name="connsiteX26" fmla="*/ 205212 w 1083398"/>
              <a:gd name="connsiteY26" fmla="*/ 863098 h 1029078"/>
              <a:gd name="connsiteX27" fmla="*/ 268586 w 1083398"/>
              <a:gd name="connsiteY27" fmla="*/ 884222 h 1029078"/>
              <a:gd name="connsiteX28" fmla="*/ 319889 w 1083398"/>
              <a:gd name="connsiteY28" fmla="*/ 935525 h 1029078"/>
              <a:gd name="connsiteX29" fmla="*/ 304800 w 1083398"/>
              <a:gd name="connsiteY29" fmla="*/ 974757 h 1029078"/>
              <a:gd name="connsiteX30" fmla="*/ 334978 w 1083398"/>
              <a:gd name="connsiteY30" fmla="*/ 1029078 h 1029078"/>
              <a:gd name="connsiteX31" fmla="*/ 371192 w 1083398"/>
              <a:gd name="connsiteY31" fmla="*/ 977775 h 1029078"/>
              <a:gd name="connsiteX32" fmla="*/ 434566 w 1083398"/>
              <a:gd name="connsiteY32" fmla="*/ 971739 h 1029078"/>
              <a:gd name="connsiteX33" fmla="*/ 443620 w 1083398"/>
              <a:gd name="connsiteY33" fmla="*/ 932507 h 1029078"/>
              <a:gd name="connsiteX34" fmla="*/ 410424 w 1083398"/>
              <a:gd name="connsiteY34" fmla="*/ 887240 h 1029078"/>
              <a:gd name="connsiteX35" fmla="*/ 356103 w 1083398"/>
              <a:gd name="connsiteY35" fmla="*/ 881204 h 1029078"/>
              <a:gd name="connsiteX36" fmla="*/ 419477 w 1083398"/>
              <a:gd name="connsiteY36" fmla="*/ 869133 h 1029078"/>
              <a:gd name="connsiteX37" fmla="*/ 452673 w 1083398"/>
              <a:gd name="connsiteY37" fmla="*/ 829901 h 1029078"/>
              <a:gd name="connsiteX38" fmla="*/ 464744 w 1083398"/>
              <a:gd name="connsiteY38" fmla="*/ 745402 h 1029078"/>
              <a:gd name="connsiteX39" fmla="*/ 485869 w 1083398"/>
              <a:gd name="connsiteY39" fmla="*/ 832919 h 1029078"/>
              <a:gd name="connsiteX40" fmla="*/ 534154 w 1083398"/>
              <a:gd name="connsiteY40" fmla="*/ 763509 h 1029078"/>
              <a:gd name="connsiteX41" fmla="*/ 558297 w 1083398"/>
              <a:gd name="connsiteY41" fmla="*/ 769545 h 1029078"/>
              <a:gd name="connsiteX42" fmla="*/ 597529 w 1083398"/>
              <a:gd name="connsiteY42" fmla="*/ 739367 h 1029078"/>
              <a:gd name="connsiteX43" fmla="*/ 645814 w 1083398"/>
              <a:gd name="connsiteY43" fmla="*/ 751438 h 1029078"/>
              <a:gd name="connsiteX44" fmla="*/ 660903 w 1083398"/>
              <a:gd name="connsiteY44" fmla="*/ 712206 h 1029078"/>
              <a:gd name="connsiteX45" fmla="*/ 654867 w 1083398"/>
              <a:gd name="connsiteY45" fmla="*/ 675993 h 1029078"/>
              <a:gd name="connsiteX46" fmla="*/ 679010 w 1083398"/>
              <a:gd name="connsiteY46" fmla="*/ 669957 h 1029078"/>
              <a:gd name="connsiteX47" fmla="*/ 672974 w 1083398"/>
              <a:gd name="connsiteY47" fmla="*/ 633743 h 1029078"/>
              <a:gd name="connsiteX48" fmla="*/ 718241 w 1083398"/>
              <a:gd name="connsiteY48" fmla="*/ 618654 h 1029078"/>
              <a:gd name="connsiteX49" fmla="*/ 715224 w 1083398"/>
              <a:gd name="connsiteY49" fmla="*/ 645814 h 1029078"/>
              <a:gd name="connsiteX50" fmla="*/ 857061 w 1083398"/>
              <a:gd name="connsiteY50" fmla="*/ 636761 h 1029078"/>
              <a:gd name="connsiteX51" fmla="*/ 908364 w 1083398"/>
              <a:gd name="connsiteY51" fmla="*/ 612618 h 1029078"/>
              <a:gd name="connsiteX52" fmla="*/ 1001917 w 1083398"/>
              <a:gd name="connsiteY52" fmla="*/ 618654 h 1029078"/>
              <a:gd name="connsiteX53" fmla="*/ 1059255 w 1083398"/>
              <a:gd name="connsiteY53" fmla="*/ 669957 h 1029078"/>
              <a:gd name="connsiteX54" fmla="*/ 1071327 w 1083398"/>
              <a:gd name="connsiteY54" fmla="*/ 606583 h 1029078"/>
              <a:gd name="connsiteX55" fmla="*/ 1083398 w 1083398"/>
              <a:gd name="connsiteY55" fmla="*/ 531137 h 1029078"/>
              <a:gd name="connsiteX56" fmla="*/ 1038131 w 1083398"/>
              <a:gd name="connsiteY56" fmla="*/ 497941 h 1029078"/>
              <a:gd name="connsiteX57" fmla="*/ 1065291 w 1083398"/>
              <a:gd name="connsiteY57" fmla="*/ 431549 h 1029078"/>
              <a:gd name="connsiteX58" fmla="*/ 992863 w 1083398"/>
              <a:gd name="connsiteY58" fmla="*/ 350068 h 1029078"/>
              <a:gd name="connsiteX59" fmla="*/ 965703 w 1083398"/>
              <a:gd name="connsiteY59" fmla="*/ 274622 h 1029078"/>
              <a:gd name="connsiteX60" fmla="*/ 938542 w 1083398"/>
              <a:gd name="connsiteY60" fmla="*/ 168999 h 1029078"/>
              <a:gd name="connsiteX61" fmla="*/ 893275 w 1083398"/>
              <a:gd name="connsiteY61" fmla="*/ 196159 h 1029078"/>
              <a:gd name="connsiteX62" fmla="*/ 872150 w 1083398"/>
              <a:gd name="connsiteY62" fmla="*/ 162963 h 1029078"/>
              <a:gd name="connsiteX63" fmla="*/ 923453 w 1083398"/>
              <a:gd name="connsiteY63" fmla="*/ 81482 h 1029078"/>
              <a:gd name="connsiteX64" fmla="*/ 875168 w 1083398"/>
              <a:gd name="connsiteY64" fmla="*/ 36214 h 1029078"/>
              <a:gd name="connsiteX65" fmla="*/ 838954 w 1083398"/>
              <a:gd name="connsiteY65" fmla="*/ 0 h 1029078"/>
              <a:gd name="connsiteX0" fmla="*/ 838954 w 1083398"/>
              <a:gd name="connsiteY0" fmla="*/ 0 h 1029078"/>
              <a:gd name="connsiteX1" fmla="*/ 814812 w 1083398"/>
              <a:gd name="connsiteY1" fmla="*/ 159945 h 1029078"/>
              <a:gd name="connsiteX2" fmla="*/ 685045 w 1083398"/>
              <a:gd name="connsiteY2" fmla="*/ 268587 h 1029078"/>
              <a:gd name="connsiteX3" fmla="*/ 672974 w 1083398"/>
              <a:gd name="connsiteY3" fmla="*/ 331961 h 1029078"/>
              <a:gd name="connsiteX4" fmla="*/ 558297 w 1083398"/>
              <a:gd name="connsiteY4" fmla="*/ 350068 h 1029078"/>
              <a:gd name="connsiteX5" fmla="*/ 597529 w 1083398"/>
              <a:gd name="connsiteY5" fmla="*/ 419478 h 1029078"/>
              <a:gd name="connsiteX6" fmla="*/ 546226 w 1083398"/>
              <a:gd name="connsiteY6" fmla="*/ 383264 h 1029078"/>
              <a:gd name="connsiteX7" fmla="*/ 513030 w 1083398"/>
              <a:gd name="connsiteY7" fmla="*/ 404389 h 1029078"/>
              <a:gd name="connsiteX8" fmla="*/ 494923 w 1083398"/>
              <a:gd name="connsiteY8" fmla="*/ 392317 h 1029078"/>
              <a:gd name="connsiteX9" fmla="*/ 479834 w 1083398"/>
              <a:gd name="connsiteY9" fmla="*/ 516048 h 1029078"/>
              <a:gd name="connsiteX10" fmla="*/ 428531 w 1083398"/>
              <a:gd name="connsiteY10" fmla="*/ 537173 h 1029078"/>
              <a:gd name="connsiteX11" fmla="*/ 410424 w 1083398"/>
              <a:gd name="connsiteY11" fmla="*/ 576404 h 1029078"/>
              <a:gd name="connsiteX12" fmla="*/ 328942 w 1083398"/>
              <a:gd name="connsiteY12" fmla="*/ 630725 h 1029078"/>
              <a:gd name="connsiteX13" fmla="*/ 304800 w 1083398"/>
              <a:gd name="connsiteY13" fmla="*/ 688064 h 1029078"/>
              <a:gd name="connsiteX14" fmla="*/ 235390 w 1083398"/>
              <a:gd name="connsiteY14" fmla="*/ 712206 h 1029078"/>
              <a:gd name="connsiteX15" fmla="*/ 199176 w 1083398"/>
              <a:gd name="connsiteY15" fmla="*/ 754456 h 1029078"/>
              <a:gd name="connsiteX16" fmla="*/ 159944 w 1083398"/>
              <a:gd name="connsiteY16" fmla="*/ 739367 h 1029078"/>
              <a:gd name="connsiteX17" fmla="*/ 30178 w 1083398"/>
              <a:gd name="connsiteY17" fmla="*/ 796705 h 1029078"/>
              <a:gd name="connsiteX18" fmla="*/ 15089 w 1083398"/>
              <a:gd name="connsiteY18" fmla="*/ 826884 h 1029078"/>
              <a:gd name="connsiteX19" fmla="*/ 21125 w 1083398"/>
              <a:gd name="connsiteY19" fmla="*/ 866115 h 1029078"/>
              <a:gd name="connsiteX20" fmla="*/ 0 w 1083398"/>
              <a:gd name="connsiteY20" fmla="*/ 884222 h 1029078"/>
              <a:gd name="connsiteX21" fmla="*/ 33196 w 1083398"/>
              <a:gd name="connsiteY21" fmla="*/ 920436 h 1029078"/>
              <a:gd name="connsiteX22" fmla="*/ 105624 w 1083398"/>
              <a:gd name="connsiteY22" fmla="*/ 899311 h 1029078"/>
              <a:gd name="connsiteX23" fmla="*/ 120713 w 1083398"/>
              <a:gd name="connsiteY23" fmla="*/ 887240 h 1029078"/>
              <a:gd name="connsiteX24" fmla="*/ 117695 w 1083398"/>
              <a:gd name="connsiteY24" fmla="*/ 857062 h 1029078"/>
              <a:gd name="connsiteX25" fmla="*/ 141837 w 1083398"/>
              <a:gd name="connsiteY25" fmla="*/ 835937 h 1029078"/>
              <a:gd name="connsiteX26" fmla="*/ 205212 w 1083398"/>
              <a:gd name="connsiteY26" fmla="*/ 863098 h 1029078"/>
              <a:gd name="connsiteX27" fmla="*/ 268586 w 1083398"/>
              <a:gd name="connsiteY27" fmla="*/ 884222 h 1029078"/>
              <a:gd name="connsiteX28" fmla="*/ 319889 w 1083398"/>
              <a:gd name="connsiteY28" fmla="*/ 935525 h 1029078"/>
              <a:gd name="connsiteX29" fmla="*/ 304800 w 1083398"/>
              <a:gd name="connsiteY29" fmla="*/ 974757 h 1029078"/>
              <a:gd name="connsiteX30" fmla="*/ 334978 w 1083398"/>
              <a:gd name="connsiteY30" fmla="*/ 1029078 h 1029078"/>
              <a:gd name="connsiteX31" fmla="*/ 371192 w 1083398"/>
              <a:gd name="connsiteY31" fmla="*/ 977775 h 1029078"/>
              <a:gd name="connsiteX32" fmla="*/ 434566 w 1083398"/>
              <a:gd name="connsiteY32" fmla="*/ 971739 h 1029078"/>
              <a:gd name="connsiteX33" fmla="*/ 443620 w 1083398"/>
              <a:gd name="connsiteY33" fmla="*/ 932507 h 1029078"/>
              <a:gd name="connsiteX34" fmla="*/ 410424 w 1083398"/>
              <a:gd name="connsiteY34" fmla="*/ 887240 h 1029078"/>
              <a:gd name="connsiteX35" fmla="*/ 356103 w 1083398"/>
              <a:gd name="connsiteY35" fmla="*/ 881204 h 1029078"/>
              <a:gd name="connsiteX36" fmla="*/ 419477 w 1083398"/>
              <a:gd name="connsiteY36" fmla="*/ 869133 h 1029078"/>
              <a:gd name="connsiteX37" fmla="*/ 452673 w 1083398"/>
              <a:gd name="connsiteY37" fmla="*/ 829901 h 1029078"/>
              <a:gd name="connsiteX38" fmla="*/ 464744 w 1083398"/>
              <a:gd name="connsiteY38" fmla="*/ 745402 h 1029078"/>
              <a:gd name="connsiteX39" fmla="*/ 485869 w 1083398"/>
              <a:gd name="connsiteY39" fmla="*/ 832919 h 1029078"/>
              <a:gd name="connsiteX40" fmla="*/ 534154 w 1083398"/>
              <a:gd name="connsiteY40" fmla="*/ 763509 h 1029078"/>
              <a:gd name="connsiteX41" fmla="*/ 558297 w 1083398"/>
              <a:gd name="connsiteY41" fmla="*/ 769545 h 1029078"/>
              <a:gd name="connsiteX42" fmla="*/ 597529 w 1083398"/>
              <a:gd name="connsiteY42" fmla="*/ 739367 h 1029078"/>
              <a:gd name="connsiteX43" fmla="*/ 645814 w 1083398"/>
              <a:gd name="connsiteY43" fmla="*/ 751438 h 1029078"/>
              <a:gd name="connsiteX44" fmla="*/ 660903 w 1083398"/>
              <a:gd name="connsiteY44" fmla="*/ 712206 h 1029078"/>
              <a:gd name="connsiteX45" fmla="*/ 654867 w 1083398"/>
              <a:gd name="connsiteY45" fmla="*/ 675993 h 1029078"/>
              <a:gd name="connsiteX46" fmla="*/ 679010 w 1083398"/>
              <a:gd name="connsiteY46" fmla="*/ 669957 h 1029078"/>
              <a:gd name="connsiteX47" fmla="*/ 672974 w 1083398"/>
              <a:gd name="connsiteY47" fmla="*/ 633743 h 1029078"/>
              <a:gd name="connsiteX48" fmla="*/ 718241 w 1083398"/>
              <a:gd name="connsiteY48" fmla="*/ 618654 h 1029078"/>
              <a:gd name="connsiteX49" fmla="*/ 715224 w 1083398"/>
              <a:gd name="connsiteY49" fmla="*/ 645814 h 1029078"/>
              <a:gd name="connsiteX50" fmla="*/ 857061 w 1083398"/>
              <a:gd name="connsiteY50" fmla="*/ 636761 h 1029078"/>
              <a:gd name="connsiteX51" fmla="*/ 908364 w 1083398"/>
              <a:gd name="connsiteY51" fmla="*/ 612618 h 1029078"/>
              <a:gd name="connsiteX52" fmla="*/ 1001917 w 1083398"/>
              <a:gd name="connsiteY52" fmla="*/ 618654 h 1029078"/>
              <a:gd name="connsiteX53" fmla="*/ 1059255 w 1083398"/>
              <a:gd name="connsiteY53" fmla="*/ 669957 h 1029078"/>
              <a:gd name="connsiteX54" fmla="*/ 1071327 w 1083398"/>
              <a:gd name="connsiteY54" fmla="*/ 606583 h 1029078"/>
              <a:gd name="connsiteX55" fmla="*/ 1083398 w 1083398"/>
              <a:gd name="connsiteY55" fmla="*/ 531137 h 1029078"/>
              <a:gd name="connsiteX56" fmla="*/ 1038131 w 1083398"/>
              <a:gd name="connsiteY56" fmla="*/ 497941 h 1029078"/>
              <a:gd name="connsiteX57" fmla="*/ 1065291 w 1083398"/>
              <a:gd name="connsiteY57" fmla="*/ 431549 h 1029078"/>
              <a:gd name="connsiteX58" fmla="*/ 992863 w 1083398"/>
              <a:gd name="connsiteY58" fmla="*/ 350068 h 1029078"/>
              <a:gd name="connsiteX59" fmla="*/ 965703 w 1083398"/>
              <a:gd name="connsiteY59" fmla="*/ 274622 h 1029078"/>
              <a:gd name="connsiteX60" fmla="*/ 938542 w 1083398"/>
              <a:gd name="connsiteY60" fmla="*/ 168999 h 1029078"/>
              <a:gd name="connsiteX61" fmla="*/ 893275 w 1083398"/>
              <a:gd name="connsiteY61" fmla="*/ 196159 h 1029078"/>
              <a:gd name="connsiteX62" fmla="*/ 872150 w 1083398"/>
              <a:gd name="connsiteY62" fmla="*/ 162963 h 1029078"/>
              <a:gd name="connsiteX63" fmla="*/ 923453 w 1083398"/>
              <a:gd name="connsiteY63" fmla="*/ 81482 h 1029078"/>
              <a:gd name="connsiteX64" fmla="*/ 893274 w 1083398"/>
              <a:gd name="connsiteY64" fmla="*/ 3018 h 1029078"/>
              <a:gd name="connsiteX65" fmla="*/ 838954 w 1083398"/>
              <a:gd name="connsiteY65" fmla="*/ 0 h 102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83398" h="1029078">
                <a:moveTo>
                  <a:pt x="838954" y="0"/>
                </a:moveTo>
                <a:lnTo>
                  <a:pt x="814812" y="159945"/>
                </a:lnTo>
                <a:lnTo>
                  <a:pt x="685045" y="268587"/>
                </a:lnTo>
                <a:lnTo>
                  <a:pt x="672974" y="331961"/>
                </a:lnTo>
                <a:lnTo>
                  <a:pt x="558297" y="350068"/>
                </a:lnTo>
                <a:lnTo>
                  <a:pt x="597529" y="419478"/>
                </a:lnTo>
                <a:lnTo>
                  <a:pt x="546226" y="383264"/>
                </a:lnTo>
                <a:lnTo>
                  <a:pt x="513030" y="404389"/>
                </a:lnTo>
                <a:lnTo>
                  <a:pt x="494923" y="392317"/>
                </a:lnTo>
                <a:lnTo>
                  <a:pt x="479834" y="516048"/>
                </a:lnTo>
                <a:lnTo>
                  <a:pt x="428531" y="537173"/>
                </a:lnTo>
                <a:lnTo>
                  <a:pt x="410424" y="576404"/>
                </a:lnTo>
                <a:lnTo>
                  <a:pt x="328942" y="630725"/>
                </a:lnTo>
                <a:lnTo>
                  <a:pt x="304800" y="688064"/>
                </a:lnTo>
                <a:lnTo>
                  <a:pt x="235390" y="712206"/>
                </a:lnTo>
                <a:lnTo>
                  <a:pt x="199176" y="754456"/>
                </a:lnTo>
                <a:lnTo>
                  <a:pt x="159944" y="739367"/>
                </a:lnTo>
                <a:lnTo>
                  <a:pt x="30178" y="796705"/>
                </a:lnTo>
                <a:lnTo>
                  <a:pt x="15089" y="826884"/>
                </a:lnTo>
                <a:lnTo>
                  <a:pt x="21125" y="866115"/>
                </a:lnTo>
                <a:lnTo>
                  <a:pt x="0" y="884222"/>
                </a:lnTo>
                <a:lnTo>
                  <a:pt x="33196" y="920436"/>
                </a:lnTo>
                <a:lnTo>
                  <a:pt x="105624" y="899311"/>
                </a:lnTo>
                <a:lnTo>
                  <a:pt x="120713" y="887240"/>
                </a:lnTo>
                <a:lnTo>
                  <a:pt x="117695" y="857062"/>
                </a:lnTo>
                <a:lnTo>
                  <a:pt x="141837" y="835937"/>
                </a:lnTo>
                <a:lnTo>
                  <a:pt x="205212" y="863098"/>
                </a:lnTo>
                <a:lnTo>
                  <a:pt x="268586" y="884222"/>
                </a:lnTo>
                <a:lnTo>
                  <a:pt x="319889" y="935525"/>
                </a:lnTo>
                <a:lnTo>
                  <a:pt x="304800" y="974757"/>
                </a:lnTo>
                <a:lnTo>
                  <a:pt x="334978" y="1029078"/>
                </a:lnTo>
                <a:lnTo>
                  <a:pt x="371192" y="977775"/>
                </a:lnTo>
                <a:lnTo>
                  <a:pt x="434566" y="971739"/>
                </a:lnTo>
                <a:lnTo>
                  <a:pt x="443620" y="932507"/>
                </a:lnTo>
                <a:lnTo>
                  <a:pt x="410424" y="887240"/>
                </a:lnTo>
                <a:lnTo>
                  <a:pt x="356103" y="881204"/>
                </a:lnTo>
                <a:lnTo>
                  <a:pt x="419477" y="869133"/>
                </a:lnTo>
                <a:lnTo>
                  <a:pt x="452673" y="829901"/>
                </a:lnTo>
                <a:lnTo>
                  <a:pt x="464744" y="745402"/>
                </a:lnTo>
                <a:lnTo>
                  <a:pt x="485869" y="832919"/>
                </a:lnTo>
                <a:lnTo>
                  <a:pt x="534154" y="763509"/>
                </a:lnTo>
                <a:lnTo>
                  <a:pt x="558297" y="769545"/>
                </a:lnTo>
                <a:lnTo>
                  <a:pt x="597529" y="739367"/>
                </a:lnTo>
                <a:lnTo>
                  <a:pt x="645814" y="751438"/>
                </a:lnTo>
                <a:lnTo>
                  <a:pt x="660903" y="712206"/>
                </a:lnTo>
                <a:lnTo>
                  <a:pt x="654867" y="675993"/>
                </a:lnTo>
                <a:lnTo>
                  <a:pt x="679010" y="669957"/>
                </a:lnTo>
                <a:lnTo>
                  <a:pt x="672974" y="633743"/>
                </a:lnTo>
                <a:lnTo>
                  <a:pt x="718241" y="618654"/>
                </a:lnTo>
                <a:lnTo>
                  <a:pt x="715224" y="645814"/>
                </a:lnTo>
                <a:lnTo>
                  <a:pt x="857061" y="636761"/>
                </a:lnTo>
                <a:lnTo>
                  <a:pt x="908364" y="612618"/>
                </a:lnTo>
                <a:lnTo>
                  <a:pt x="1001917" y="618654"/>
                </a:lnTo>
                <a:lnTo>
                  <a:pt x="1059255" y="669957"/>
                </a:lnTo>
                <a:lnTo>
                  <a:pt x="1071327" y="606583"/>
                </a:lnTo>
                <a:lnTo>
                  <a:pt x="1083398" y="531137"/>
                </a:lnTo>
                <a:lnTo>
                  <a:pt x="1038131" y="497941"/>
                </a:lnTo>
                <a:lnTo>
                  <a:pt x="1065291" y="431549"/>
                </a:lnTo>
                <a:lnTo>
                  <a:pt x="992863" y="350068"/>
                </a:lnTo>
                <a:lnTo>
                  <a:pt x="965703" y="274622"/>
                </a:lnTo>
                <a:lnTo>
                  <a:pt x="938542" y="168999"/>
                </a:lnTo>
                <a:lnTo>
                  <a:pt x="893275" y="196159"/>
                </a:lnTo>
                <a:lnTo>
                  <a:pt x="872150" y="162963"/>
                </a:lnTo>
                <a:lnTo>
                  <a:pt x="923453" y="81482"/>
                </a:lnTo>
                <a:lnTo>
                  <a:pt x="893274" y="3018"/>
                </a:lnTo>
                <a:lnTo>
                  <a:pt x="83895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 name="Freeform 4"/>
          <p:cNvSpPr/>
          <p:nvPr/>
        </p:nvSpPr>
        <p:spPr>
          <a:xfrm>
            <a:off x="3595659" y="1039811"/>
            <a:ext cx="833437" cy="1074738"/>
          </a:xfrm>
          <a:custGeom>
            <a:avLst/>
            <a:gdLst>
              <a:gd name="connsiteX0" fmla="*/ 603564 w 832919"/>
              <a:gd name="connsiteY0" fmla="*/ 0 h 1074345"/>
              <a:gd name="connsiteX1" fmla="*/ 410423 w 832919"/>
              <a:gd name="connsiteY1" fmla="*/ 150891 h 1074345"/>
              <a:gd name="connsiteX2" fmla="*/ 356103 w 832919"/>
              <a:gd name="connsiteY2" fmla="*/ 141838 h 1074345"/>
              <a:gd name="connsiteX3" fmla="*/ 377227 w 832919"/>
              <a:gd name="connsiteY3" fmla="*/ 181069 h 1074345"/>
              <a:gd name="connsiteX4" fmla="*/ 356103 w 832919"/>
              <a:gd name="connsiteY4" fmla="*/ 223319 h 1074345"/>
              <a:gd name="connsiteX5" fmla="*/ 322907 w 832919"/>
              <a:gd name="connsiteY5" fmla="*/ 241426 h 1074345"/>
              <a:gd name="connsiteX6" fmla="*/ 356103 w 832919"/>
              <a:gd name="connsiteY6" fmla="*/ 265568 h 1074345"/>
              <a:gd name="connsiteX7" fmla="*/ 322907 w 832919"/>
              <a:gd name="connsiteY7" fmla="*/ 280657 h 1074345"/>
              <a:gd name="connsiteX8" fmla="*/ 253497 w 832919"/>
              <a:gd name="connsiteY8" fmla="*/ 250479 h 1074345"/>
              <a:gd name="connsiteX9" fmla="*/ 205212 w 832919"/>
              <a:gd name="connsiteY9" fmla="*/ 280657 h 1074345"/>
              <a:gd name="connsiteX10" fmla="*/ 250479 w 832919"/>
              <a:gd name="connsiteY10" fmla="*/ 301782 h 1074345"/>
              <a:gd name="connsiteX11" fmla="*/ 214265 w 832919"/>
              <a:gd name="connsiteY11" fmla="*/ 325925 h 1074345"/>
              <a:gd name="connsiteX12" fmla="*/ 168998 w 832919"/>
              <a:gd name="connsiteY12" fmla="*/ 298764 h 1074345"/>
              <a:gd name="connsiteX13" fmla="*/ 126748 w 832919"/>
              <a:gd name="connsiteY13" fmla="*/ 398352 h 1074345"/>
              <a:gd name="connsiteX14" fmla="*/ 117695 w 832919"/>
              <a:gd name="connsiteY14" fmla="*/ 452673 h 1074345"/>
              <a:gd name="connsiteX15" fmla="*/ 27160 w 832919"/>
              <a:gd name="connsiteY15" fmla="*/ 585457 h 1074345"/>
              <a:gd name="connsiteX16" fmla="*/ 27160 w 832919"/>
              <a:gd name="connsiteY16" fmla="*/ 651850 h 1074345"/>
              <a:gd name="connsiteX17" fmla="*/ 0 w 832919"/>
              <a:gd name="connsiteY17" fmla="*/ 718242 h 1074345"/>
              <a:gd name="connsiteX18" fmla="*/ 120713 w 832919"/>
              <a:gd name="connsiteY18" fmla="*/ 923453 h 1074345"/>
              <a:gd name="connsiteX19" fmla="*/ 132784 w 832919"/>
              <a:gd name="connsiteY19" fmla="*/ 986828 h 1074345"/>
              <a:gd name="connsiteX20" fmla="*/ 199176 w 832919"/>
              <a:gd name="connsiteY20" fmla="*/ 1074345 h 1074345"/>
              <a:gd name="connsiteX21" fmla="*/ 241425 w 832919"/>
              <a:gd name="connsiteY21" fmla="*/ 1017006 h 1074345"/>
              <a:gd name="connsiteX22" fmla="*/ 223319 w 832919"/>
              <a:gd name="connsiteY22" fmla="*/ 938543 h 1074345"/>
              <a:gd name="connsiteX23" fmla="*/ 295746 w 832919"/>
              <a:gd name="connsiteY23" fmla="*/ 838954 h 1074345"/>
              <a:gd name="connsiteX24" fmla="*/ 298764 w 832919"/>
              <a:gd name="connsiteY24" fmla="*/ 811794 h 1074345"/>
              <a:gd name="connsiteX25" fmla="*/ 283675 w 832919"/>
              <a:gd name="connsiteY25" fmla="*/ 796705 h 1074345"/>
              <a:gd name="connsiteX26" fmla="*/ 337996 w 832919"/>
              <a:gd name="connsiteY26" fmla="*/ 760491 h 1074345"/>
              <a:gd name="connsiteX27" fmla="*/ 386281 w 832919"/>
              <a:gd name="connsiteY27" fmla="*/ 715224 h 1074345"/>
              <a:gd name="connsiteX28" fmla="*/ 383263 w 832919"/>
              <a:gd name="connsiteY28" fmla="*/ 672974 h 1074345"/>
              <a:gd name="connsiteX29" fmla="*/ 413441 w 832919"/>
              <a:gd name="connsiteY29" fmla="*/ 666939 h 1074345"/>
              <a:gd name="connsiteX30" fmla="*/ 416459 w 832919"/>
              <a:gd name="connsiteY30" fmla="*/ 685046 h 1074345"/>
              <a:gd name="connsiteX31" fmla="*/ 500958 w 832919"/>
              <a:gd name="connsiteY31" fmla="*/ 642796 h 1074345"/>
              <a:gd name="connsiteX32" fmla="*/ 510012 w 832919"/>
              <a:gd name="connsiteY32" fmla="*/ 606582 h 1074345"/>
              <a:gd name="connsiteX33" fmla="*/ 624689 w 832919"/>
              <a:gd name="connsiteY33" fmla="*/ 555279 h 1074345"/>
              <a:gd name="connsiteX34" fmla="*/ 642796 w 832919"/>
              <a:gd name="connsiteY34" fmla="*/ 579422 h 1074345"/>
              <a:gd name="connsiteX35" fmla="*/ 748420 w 832919"/>
              <a:gd name="connsiteY35" fmla="*/ 528119 h 1074345"/>
              <a:gd name="connsiteX36" fmla="*/ 802740 w 832919"/>
              <a:gd name="connsiteY36" fmla="*/ 546226 h 1074345"/>
              <a:gd name="connsiteX37" fmla="*/ 832919 w 832919"/>
              <a:gd name="connsiteY37" fmla="*/ 440602 h 1074345"/>
              <a:gd name="connsiteX38" fmla="*/ 760491 w 832919"/>
              <a:gd name="connsiteY38" fmla="*/ 368174 h 1074345"/>
              <a:gd name="connsiteX39" fmla="*/ 685045 w 832919"/>
              <a:gd name="connsiteY39" fmla="*/ 407406 h 1074345"/>
              <a:gd name="connsiteX40" fmla="*/ 654867 w 832919"/>
              <a:gd name="connsiteY40" fmla="*/ 368174 h 1074345"/>
              <a:gd name="connsiteX41" fmla="*/ 642796 w 832919"/>
              <a:gd name="connsiteY41" fmla="*/ 277640 h 1074345"/>
              <a:gd name="connsiteX42" fmla="*/ 660903 w 832919"/>
              <a:gd name="connsiteY42" fmla="*/ 226337 h 1074345"/>
              <a:gd name="connsiteX43" fmla="*/ 636760 w 832919"/>
              <a:gd name="connsiteY43" fmla="*/ 193141 h 1074345"/>
              <a:gd name="connsiteX44" fmla="*/ 715223 w 832919"/>
              <a:gd name="connsiteY44" fmla="*/ 153909 h 1074345"/>
              <a:gd name="connsiteX45" fmla="*/ 718241 w 832919"/>
              <a:gd name="connsiteY45" fmla="*/ 99588 h 1074345"/>
              <a:gd name="connsiteX46" fmla="*/ 663921 w 832919"/>
              <a:gd name="connsiteY46" fmla="*/ 114677 h 1074345"/>
              <a:gd name="connsiteX47" fmla="*/ 603564 w 832919"/>
              <a:gd name="connsiteY47" fmla="*/ 0 h 10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2919" h="1074345">
                <a:moveTo>
                  <a:pt x="603564" y="0"/>
                </a:moveTo>
                <a:lnTo>
                  <a:pt x="410423" y="150891"/>
                </a:lnTo>
                <a:lnTo>
                  <a:pt x="356103" y="141838"/>
                </a:lnTo>
                <a:lnTo>
                  <a:pt x="377227" y="181069"/>
                </a:lnTo>
                <a:lnTo>
                  <a:pt x="356103" y="223319"/>
                </a:lnTo>
                <a:lnTo>
                  <a:pt x="322907" y="241426"/>
                </a:lnTo>
                <a:lnTo>
                  <a:pt x="356103" y="265568"/>
                </a:lnTo>
                <a:lnTo>
                  <a:pt x="322907" y="280657"/>
                </a:lnTo>
                <a:lnTo>
                  <a:pt x="253497" y="250479"/>
                </a:lnTo>
                <a:lnTo>
                  <a:pt x="205212" y="280657"/>
                </a:lnTo>
                <a:lnTo>
                  <a:pt x="250479" y="301782"/>
                </a:lnTo>
                <a:lnTo>
                  <a:pt x="214265" y="325925"/>
                </a:lnTo>
                <a:lnTo>
                  <a:pt x="168998" y="298764"/>
                </a:lnTo>
                <a:lnTo>
                  <a:pt x="126748" y="398352"/>
                </a:lnTo>
                <a:lnTo>
                  <a:pt x="117695" y="452673"/>
                </a:lnTo>
                <a:lnTo>
                  <a:pt x="27160" y="585457"/>
                </a:lnTo>
                <a:lnTo>
                  <a:pt x="27160" y="651850"/>
                </a:lnTo>
                <a:lnTo>
                  <a:pt x="0" y="718242"/>
                </a:lnTo>
                <a:lnTo>
                  <a:pt x="120713" y="923453"/>
                </a:lnTo>
                <a:lnTo>
                  <a:pt x="132784" y="986828"/>
                </a:lnTo>
                <a:lnTo>
                  <a:pt x="199176" y="1074345"/>
                </a:lnTo>
                <a:lnTo>
                  <a:pt x="241425" y="1017006"/>
                </a:lnTo>
                <a:lnTo>
                  <a:pt x="223319" y="938543"/>
                </a:lnTo>
                <a:lnTo>
                  <a:pt x="295746" y="838954"/>
                </a:lnTo>
                <a:lnTo>
                  <a:pt x="298764" y="811794"/>
                </a:lnTo>
                <a:lnTo>
                  <a:pt x="283675" y="796705"/>
                </a:lnTo>
                <a:lnTo>
                  <a:pt x="337996" y="760491"/>
                </a:lnTo>
                <a:lnTo>
                  <a:pt x="386281" y="715224"/>
                </a:lnTo>
                <a:lnTo>
                  <a:pt x="383263" y="672974"/>
                </a:lnTo>
                <a:lnTo>
                  <a:pt x="413441" y="666939"/>
                </a:lnTo>
                <a:lnTo>
                  <a:pt x="416459" y="685046"/>
                </a:lnTo>
                <a:lnTo>
                  <a:pt x="500958" y="642796"/>
                </a:lnTo>
                <a:lnTo>
                  <a:pt x="510012" y="606582"/>
                </a:lnTo>
                <a:lnTo>
                  <a:pt x="624689" y="555279"/>
                </a:lnTo>
                <a:lnTo>
                  <a:pt x="642796" y="579422"/>
                </a:lnTo>
                <a:lnTo>
                  <a:pt x="748420" y="528119"/>
                </a:lnTo>
                <a:lnTo>
                  <a:pt x="802740" y="546226"/>
                </a:lnTo>
                <a:lnTo>
                  <a:pt x="832919" y="440602"/>
                </a:lnTo>
                <a:lnTo>
                  <a:pt x="760491" y="368174"/>
                </a:lnTo>
                <a:lnTo>
                  <a:pt x="685045" y="407406"/>
                </a:lnTo>
                <a:lnTo>
                  <a:pt x="654867" y="368174"/>
                </a:lnTo>
                <a:lnTo>
                  <a:pt x="642796" y="277640"/>
                </a:lnTo>
                <a:lnTo>
                  <a:pt x="660903" y="226337"/>
                </a:lnTo>
                <a:lnTo>
                  <a:pt x="636760" y="193141"/>
                </a:lnTo>
                <a:lnTo>
                  <a:pt x="715223" y="153909"/>
                </a:lnTo>
                <a:lnTo>
                  <a:pt x="718241" y="99588"/>
                </a:lnTo>
                <a:lnTo>
                  <a:pt x="663921" y="114677"/>
                </a:lnTo>
                <a:lnTo>
                  <a:pt x="60356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 name="Freeform 5"/>
          <p:cNvSpPr/>
          <p:nvPr/>
        </p:nvSpPr>
        <p:spPr>
          <a:xfrm>
            <a:off x="4403696" y="1243011"/>
            <a:ext cx="709613" cy="563563"/>
          </a:xfrm>
          <a:custGeom>
            <a:avLst/>
            <a:gdLst>
              <a:gd name="connsiteX0" fmla="*/ 0 w 709188"/>
              <a:gd name="connsiteY0" fmla="*/ 341014 h 564333"/>
              <a:gd name="connsiteX1" fmla="*/ 36214 w 709188"/>
              <a:gd name="connsiteY1" fmla="*/ 377228 h 564333"/>
              <a:gd name="connsiteX2" fmla="*/ 123731 w 709188"/>
              <a:gd name="connsiteY2" fmla="*/ 395335 h 564333"/>
              <a:gd name="connsiteX3" fmla="*/ 223319 w 709188"/>
              <a:gd name="connsiteY3" fmla="*/ 419477 h 564333"/>
              <a:gd name="connsiteX4" fmla="*/ 265568 w 709188"/>
              <a:gd name="connsiteY4" fmla="*/ 513030 h 564333"/>
              <a:gd name="connsiteX5" fmla="*/ 328943 w 709188"/>
              <a:gd name="connsiteY5" fmla="*/ 519065 h 564333"/>
              <a:gd name="connsiteX6" fmla="*/ 377228 w 709188"/>
              <a:gd name="connsiteY6" fmla="*/ 482852 h 564333"/>
              <a:gd name="connsiteX7" fmla="*/ 455691 w 709188"/>
              <a:gd name="connsiteY7" fmla="*/ 513030 h 564333"/>
              <a:gd name="connsiteX8" fmla="*/ 491905 w 709188"/>
              <a:gd name="connsiteY8" fmla="*/ 564333 h 564333"/>
              <a:gd name="connsiteX9" fmla="*/ 525101 w 709188"/>
              <a:gd name="connsiteY9" fmla="*/ 552261 h 564333"/>
              <a:gd name="connsiteX10" fmla="*/ 567350 w 709188"/>
              <a:gd name="connsiteY10" fmla="*/ 546226 h 564333"/>
              <a:gd name="connsiteX11" fmla="*/ 585457 w 709188"/>
              <a:gd name="connsiteY11" fmla="*/ 558297 h 564333"/>
              <a:gd name="connsiteX12" fmla="*/ 630725 w 709188"/>
              <a:gd name="connsiteY12" fmla="*/ 519065 h 564333"/>
              <a:gd name="connsiteX13" fmla="*/ 609600 w 709188"/>
              <a:gd name="connsiteY13" fmla="*/ 479834 h 564333"/>
              <a:gd name="connsiteX14" fmla="*/ 636760 w 709188"/>
              <a:gd name="connsiteY14" fmla="*/ 422495 h 564333"/>
              <a:gd name="connsiteX15" fmla="*/ 660903 w 709188"/>
              <a:gd name="connsiteY15" fmla="*/ 404388 h 564333"/>
              <a:gd name="connsiteX16" fmla="*/ 709188 w 709188"/>
              <a:gd name="connsiteY16" fmla="*/ 410424 h 564333"/>
              <a:gd name="connsiteX17" fmla="*/ 709188 w 709188"/>
              <a:gd name="connsiteY17" fmla="*/ 410424 h 564333"/>
              <a:gd name="connsiteX18" fmla="*/ 709188 w 709188"/>
              <a:gd name="connsiteY18" fmla="*/ 313854 h 564333"/>
              <a:gd name="connsiteX19" fmla="*/ 663921 w 709188"/>
              <a:gd name="connsiteY19" fmla="*/ 286693 h 564333"/>
              <a:gd name="connsiteX20" fmla="*/ 615636 w 709188"/>
              <a:gd name="connsiteY20" fmla="*/ 141838 h 564333"/>
              <a:gd name="connsiteX21" fmla="*/ 600547 w 709188"/>
              <a:gd name="connsiteY21" fmla="*/ 39232 h 564333"/>
              <a:gd name="connsiteX22" fmla="*/ 561315 w 709188"/>
              <a:gd name="connsiteY22" fmla="*/ 0 h 564333"/>
              <a:gd name="connsiteX23" fmla="*/ 522083 w 709188"/>
              <a:gd name="connsiteY23" fmla="*/ 36214 h 564333"/>
              <a:gd name="connsiteX24" fmla="*/ 401370 w 709188"/>
              <a:gd name="connsiteY24" fmla="*/ 51303 h 564333"/>
              <a:gd name="connsiteX25" fmla="*/ 344032 w 709188"/>
              <a:gd name="connsiteY25" fmla="*/ 27160 h 564333"/>
              <a:gd name="connsiteX26" fmla="*/ 289711 w 709188"/>
              <a:gd name="connsiteY26" fmla="*/ 93553 h 564333"/>
              <a:gd name="connsiteX27" fmla="*/ 319889 w 709188"/>
              <a:gd name="connsiteY27" fmla="*/ 132784 h 564333"/>
              <a:gd name="connsiteX28" fmla="*/ 277640 w 709188"/>
              <a:gd name="connsiteY28" fmla="*/ 184087 h 564333"/>
              <a:gd name="connsiteX29" fmla="*/ 211247 w 709188"/>
              <a:gd name="connsiteY29" fmla="*/ 162962 h 564333"/>
              <a:gd name="connsiteX30" fmla="*/ 178051 w 709188"/>
              <a:gd name="connsiteY30" fmla="*/ 190123 h 564333"/>
              <a:gd name="connsiteX31" fmla="*/ 123731 w 709188"/>
              <a:gd name="connsiteY31" fmla="*/ 190123 h 564333"/>
              <a:gd name="connsiteX32" fmla="*/ 69410 w 709188"/>
              <a:gd name="connsiteY32" fmla="*/ 235390 h 564333"/>
              <a:gd name="connsiteX33" fmla="*/ 21125 w 709188"/>
              <a:gd name="connsiteY33" fmla="*/ 235390 h 564333"/>
              <a:gd name="connsiteX34" fmla="*/ 0 w 709188"/>
              <a:gd name="connsiteY34" fmla="*/ 341014 h 564333"/>
              <a:gd name="connsiteX0" fmla="*/ 0 w 709188"/>
              <a:gd name="connsiteY0" fmla="*/ 341014 h 564333"/>
              <a:gd name="connsiteX1" fmla="*/ 36214 w 709188"/>
              <a:gd name="connsiteY1" fmla="*/ 377228 h 564333"/>
              <a:gd name="connsiteX2" fmla="*/ 123731 w 709188"/>
              <a:gd name="connsiteY2" fmla="*/ 395335 h 564333"/>
              <a:gd name="connsiteX3" fmla="*/ 223319 w 709188"/>
              <a:gd name="connsiteY3" fmla="*/ 419477 h 564333"/>
              <a:gd name="connsiteX4" fmla="*/ 265568 w 709188"/>
              <a:gd name="connsiteY4" fmla="*/ 513030 h 564333"/>
              <a:gd name="connsiteX5" fmla="*/ 328943 w 709188"/>
              <a:gd name="connsiteY5" fmla="*/ 519065 h 564333"/>
              <a:gd name="connsiteX6" fmla="*/ 404844 w 709188"/>
              <a:gd name="connsiteY6" fmla="*/ 495125 h 564333"/>
              <a:gd name="connsiteX7" fmla="*/ 455691 w 709188"/>
              <a:gd name="connsiteY7" fmla="*/ 513030 h 564333"/>
              <a:gd name="connsiteX8" fmla="*/ 491905 w 709188"/>
              <a:gd name="connsiteY8" fmla="*/ 564333 h 564333"/>
              <a:gd name="connsiteX9" fmla="*/ 525101 w 709188"/>
              <a:gd name="connsiteY9" fmla="*/ 552261 h 564333"/>
              <a:gd name="connsiteX10" fmla="*/ 567350 w 709188"/>
              <a:gd name="connsiteY10" fmla="*/ 546226 h 564333"/>
              <a:gd name="connsiteX11" fmla="*/ 585457 w 709188"/>
              <a:gd name="connsiteY11" fmla="*/ 558297 h 564333"/>
              <a:gd name="connsiteX12" fmla="*/ 630725 w 709188"/>
              <a:gd name="connsiteY12" fmla="*/ 519065 h 564333"/>
              <a:gd name="connsiteX13" fmla="*/ 609600 w 709188"/>
              <a:gd name="connsiteY13" fmla="*/ 479834 h 564333"/>
              <a:gd name="connsiteX14" fmla="*/ 636760 w 709188"/>
              <a:gd name="connsiteY14" fmla="*/ 422495 h 564333"/>
              <a:gd name="connsiteX15" fmla="*/ 660903 w 709188"/>
              <a:gd name="connsiteY15" fmla="*/ 404388 h 564333"/>
              <a:gd name="connsiteX16" fmla="*/ 709188 w 709188"/>
              <a:gd name="connsiteY16" fmla="*/ 410424 h 564333"/>
              <a:gd name="connsiteX17" fmla="*/ 709188 w 709188"/>
              <a:gd name="connsiteY17" fmla="*/ 410424 h 564333"/>
              <a:gd name="connsiteX18" fmla="*/ 709188 w 709188"/>
              <a:gd name="connsiteY18" fmla="*/ 313854 h 564333"/>
              <a:gd name="connsiteX19" fmla="*/ 663921 w 709188"/>
              <a:gd name="connsiteY19" fmla="*/ 286693 h 564333"/>
              <a:gd name="connsiteX20" fmla="*/ 615636 w 709188"/>
              <a:gd name="connsiteY20" fmla="*/ 141838 h 564333"/>
              <a:gd name="connsiteX21" fmla="*/ 600547 w 709188"/>
              <a:gd name="connsiteY21" fmla="*/ 39232 h 564333"/>
              <a:gd name="connsiteX22" fmla="*/ 561315 w 709188"/>
              <a:gd name="connsiteY22" fmla="*/ 0 h 564333"/>
              <a:gd name="connsiteX23" fmla="*/ 522083 w 709188"/>
              <a:gd name="connsiteY23" fmla="*/ 36214 h 564333"/>
              <a:gd name="connsiteX24" fmla="*/ 401370 w 709188"/>
              <a:gd name="connsiteY24" fmla="*/ 51303 h 564333"/>
              <a:gd name="connsiteX25" fmla="*/ 344032 w 709188"/>
              <a:gd name="connsiteY25" fmla="*/ 27160 h 564333"/>
              <a:gd name="connsiteX26" fmla="*/ 289711 w 709188"/>
              <a:gd name="connsiteY26" fmla="*/ 93553 h 564333"/>
              <a:gd name="connsiteX27" fmla="*/ 319889 w 709188"/>
              <a:gd name="connsiteY27" fmla="*/ 132784 h 564333"/>
              <a:gd name="connsiteX28" fmla="*/ 277640 w 709188"/>
              <a:gd name="connsiteY28" fmla="*/ 184087 h 564333"/>
              <a:gd name="connsiteX29" fmla="*/ 211247 w 709188"/>
              <a:gd name="connsiteY29" fmla="*/ 162962 h 564333"/>
              <a:gd name="connsiteX30" fmla="*/ 178051 w 709188"/>
              <a:gd name="connsiteY30" fmla="*/ 190123 h 564333"/>
              <a:gd name="connsiteX31" fmla="*/ 123731 w 709188"/>
              <a:gd name="connsiteY31" fmla="*/ 190123 h 564333"/>
              <a:gd name="connsiteX32" fmla="*/ 69410 w 709188"/>
              <a:gd name="connsiteY32" fmla="*/ 235390 h 564333"/>
              <a:gd name="connsiteX33" fmla="*/ 21125 w 709188"/>
              <a:gd name="connsiteY33" fmla="*/ 235390 h 564333"/>
              <a:gd name="connsiteX34" fmla="*/ 0 w 709188"/>
              <a:gd name="connsiteY34" fmla="*/ 341014 h 564333"/>
              <a:gd name="connsiteX0" fmla="*/ 0 w 709188"/>
              <a:gd name="connsiteY0" fmla="*/ 341014 h 564333"/>
              <a:gd name="connsiteX1" fmla="*/ 36214 w 709188"/>
              <a:gd name="connsiteY1" fmla="*/ 377228 h 564333"/>
              <a:gd name="connsiteX2" fmla="*/ 123731 w 709188"/>
              <a:gd name="connsiteY2" fmla="*/ 395335 h 564333"/>
              <a:gd name="connsiteX3" fmla="*/ 223319 w 709188"/>
              <a:gd name="connsiteY3" fmla="*/ 419477 h 564333"/>
              <a:gd name="connsiteX4" fmla="*/ 265568 w 709188"/>
              <a:gd name="connsiteY4" fmla="*/ 513030 h 564333"/>
              <a:gd name="connsiteX5" fmla="*/ 328943 w 709188"/>
              <a:gd name="connsiteY5" fmla="*/ 519065 h 564333"/>
              <a:gd name="connsiteX6" fmla="*/ 404844 w 709188"/>
              <a:gd name="connsiteY6" fmla="*/ 495125 h 564333"/>
              <a:gd name="connsiteX7" fmla="*/ 449554 w 709188"/>
              <a:gd name="connsiteY7" fmla="*/ 522235 h 564333"/>
              <a:gd name="connsiteX8" fmla="*/ 491905 w 709188"/>
              <a:gd name="connsiteY8" fmla="*/ 564333 h 564333"/>
              <a:gd name="connsiteX9" fmla="*/ 525101 w 709188"/>
              <a:gd name="connsiteY9" fmla="*/ 552261 h 564333"/>
              <a:gd name="connsiteX10" fmla="*/ 567350 w 709188"/>
              <a:gd name="connsiteY10" fmla="*/ 546226 h 564333"/>
              <a:gd name="connsiteX11" fmla="*/ 585457 w 709188"/>
              <a:gd name="connsiteY11" fmla="*/ 558297 h 564333"/>
              <a:gd name="connsiteX12" fmla="*/ 630725 w 709188"/>
              <a:gd name="connsiteY12" fmla="*/ 519065 h 564333"/>
              <a:gd name="connsiteX13" fmla="*/ 609600 w 709188"/>
              <a:gd name="connsiteY13" fmla="*/ 479834 h 564333"/>
              <a:gd name="connsiteX14" fmla="*/ 636760 w 709188"/>
              <a:gd name="connsiteY14" fmla="*/ 422495 h 564333"/>
              <a:gd name="connsiteX15" fmla="*/ 660903 w 709188"/>
              <a:gd name="connsiteY15" fmla="*/ 404388 h 564333"/>
              <a:gd name="connsiteX16" fmla="*/ 709188 w 709188"/>
              <a:gd name="connsiteY16" fmla="*/ 410424 h 564333"/>
              <a:gd name="connsiteX17" fmla="*/ 709188 w 709188"/>
              <a:gd name="connsiteY17" fmla="*/ 410424 h 564333"/>
              <a:gd name="connsiteX18" fmla="*/ 709188 w 709188"/>
              <a:gd name="connsiteY18" fmla="*/ 313854 h 564333"/>
              <a:gd name="connsiteX19" fmla="*/ 663921 w 709188"/>
              <a:gd name="connsiteY19" fmla="*/ 286693 h 564333"/>
              <a:gd name="connsiteX20" fmla="*/ 615636 w 709188"/>
              <a:gd name="connsiteY20" fmla="*/ 141838 h 564333"/>
              <a:gd name="connsiteX21" fmla="*/ 600547 w 709188"/>
              <a:gd name="connsiteY21" fmla="*/ 39232 h 564333"/>
              <a:gd name="connsiteX22" fmla="*/ 561315 w 709188"/>
              <a:gd name="connsiteY22" fmla="*/ 0 h 564333"/>
              <a:gd name="connsiteX23" fmla="*/ 522083 w 709188"/>
              <a:gd name="connsiteY23" fmla="*/ 36214 h 564333"/>
              <a:gd name="connsiteX24" fmla="*/ 401370 w 709188"/>
              <a:gd name="connsiteY24" fmla="*/ 51303 h 564333"/>
              <a:gd name="connsiteX25" fmla="*/ 344032 w 709188"/>
              <a:gd name="connsiteY25" fmla="*/ 27160 h 564333"/>
              <a:gd name="connsiteX26" fmla="*/ 289711 w 709188"/>
              <a:gd name="connsiteY26" fmla="*/ 93553 h 564333"/>
              <a:gd name="connsiteX27" fmla="*/ 319889 w 709188"/>
              <a:gd name="connsiteY27" fmla="*/ 132784 h 564333"/>
              <a:gd name="connsiteX28" fmla="*/ 277640 w 709188"/>
              <a:gd name="connsiteY28" fmla="*/ 184087 h 564333"/>
              <a:gd name="connsiteX29" fmla="*/ 211247 w 709188"/>
              <a:gd name="connsiteY29" fmla="*/ 162962 h 564333"/>
              <a:gd name="connsiteX30" fmla="*/ 178051 w 709188"/>
              <a:gd name="connsiteY30" fmla="*/ 190123 h 564333"/>
              <a:gd name="connsiteX31" fmla="*/ 123731 w 709188"/>
              <a:gd name="connsiteY31" fmla="*/ 190123 h 564333"/>
              <a:gd name="connsiteX32" fmla="*/ 69410 w 709188"/>
              <a:gd name="connsiteY32" fmla="*/ 235390 h 564333"/>
              <a:gd name="connsiteX33" fmla="*/ 21125 w 709188"/>
              <a:gd name="connsiteY33" fmla="*/ 235390 h 564333"/>
              <a:gd name="connsiteX34" fmla="*/ 0 w 709188"/>
              <a:gd name="connsiteY34" fmla="*/ 341014 h 564333"/>
              <a:gd name="connsiteX0" fmla="*/ 0 w 709188"/>
              <a:gd name="connsiteY0" fmla="*/ 341014 h 564333"/>
              <a:gd name="connsiteX1" fmla="*/ 36214 w 709188"/>
              <a:gd name="connsiteY1" fmla="*/ 377228 h 564333"/>
              <a:gd name="connsiteX2" fmla="*/ 123731 w 709188"/>
              <a:gd name="connsiteY2" fmla="*/ 395335 h 564333"/>
              <a:gd name="connsiteX3" fmla="*/ 223319 w 709188"/>
              <a:gd name="connsiteY3" fmla="*/ 419477 h 564333"/>
              <a:gd name="connsiteX4" fmla="*/ 265568 w 709188"/>
              <a:gd name="connsiteY4" fmla="*/ 513030 h 564333"/>
              <a:gd name="connsiteX5" fmla="*/ 328943 w 709188"/>
              <a:gd name="connsiteY5" fmla="*/ 519065 h 564333"/>
              <a:gd name="connsiteX6" fmla="*/ 404844 w 709188"/>
              <a:gd name="connsiteY6" fmla="*/ 495125 h 564333"/>
              <a:gd name="connsiteX7" fmla="*/ 449554 w 709188"/>
              <a:gd name="connsiteY7" fmla="*/ 522235 h 564333"/>
              <a:gd name="connsiteX8" fmla="*/ 491905 w 709188"/>
              <a:gd name="connsiteY8" fmla="*/ 564333 h 564333"/>
              <a:gd name="connsiteX9" fmla="*/ 525101 w 709188"/>
              <a:gd name="connsiteY9" fmla="*/ 552261 h 564333"/>
              <a:gd name="connsiteX10" fmla="*/ 561213 w 709188"/>
              <a:gd name="connsiteY10" fmla="*/ 561568 h 564333"/>
              <a:gd name="connsiteX11" fmla="*/ 585457 w 709188"/>
              <a:gd name="connsiteY11" fmla="*/ 558297 h 564333"/>
              <a:gd name="connsiteX12" fmla="*/ 630725 w 709188"/>
              <a:gd name="connsiteY12" fmla="*/ 519065 h 564333"/>
              <a:gd name="connsiteX13" fmla="*/ 609600 w 709188"/>
              <a:gd name="connsiteY13" fmla="*/ 479834 h 564333"/>
              <a:gd name="connsiteX14" fmla="*/ 636760 w 709188"/>
              <a:gd name="connsiteY14" fmla="*/ 422495 h 564333"/>
              <a:gd name="connsiteX15" fmla="*/ 660903 w 709188"/>
              <a:gd name="connsiteY15" fmla="*/ 404388 h 564333"/>
              <a:gd name="connsiteX16" fmla="*/ 709188 w 709188"/>
              <a:gd name="connsiteY16" fmla="*/ 410424 h 564333"/>
              <a:gd name="connsiteX17" fmla="*/ 709188 w 709188"/>
              <a:gd name="connsiteY17" fmla="*/ 410424 h 564333"/>
              <a:gd name="connsiteX18" fmla="*/ 709188 w 709188"/>
              <a:gd name="connsiteY18" fmla="*/ 313854 h 564333"/>
              <a:gd name="connsiteX19" fmla="*/ 663921 w 709188"/>
              <a:gd name="connsiteY19" fmla="*/ 286693 h 564333"/>
              <a:gd name="connsiteX20" fmla="*/ 615636 w 709188"/>
              <a:gd name="connsiteY20" fmla="*/ 141838 h 564333"/>
              <a:gd name="connsiteX21" fmla="*/ 600547 w 709188"/>
              <a:gd name="connsiteY21" fmla="*/ 39232 h 564333"/>
              <a:gd name="connsiteX22" fmla="*/ 561315 w 709188"/>
              <a:gd name="connsiteY22" fmla="*/ 0 h 564333"/>
              <a:gd name="connsiteX23" fmla="*/ 522083 w 709188"/>
              <a:gd name="connsiteY23" fmla="*/ 36214 h 564333"/>
              <a:gd name="connsiteX24" fmla="*/ 401370 w 709188"/>
              <a:gd name="connsiteY24" fmla="*/ 51303 h 564333"/>
              <a:gd name="connsiteX25" fmla="*/ 344032 w 709188"/>
              <a:gd name="connsiteY25" fmla="*/ 27160 h 564333"/>
              <a:gd name="connsiteX26" fmla="*/ 289711 w 709188"/>
              <a:gd name="connsiteY26" fmla="*/ 93553 h 564333"/>
              <a:gd name="connsiteX27" fmla="*/ 319889 w 709188"/>
              <a:gd name="connsiteY27" fmla="*/ 132784 h 564333"/>
              <a:gd name="connsiteX28" fmla="*/ 277640 w 709188"/>
              <a:gd name="connsiteY28" fmla="*/ 184087 h 564333"/>
              <a:gd name="connsiteX29" fmla="*/ 211247 w 709188"/>
              <a:gd name="connsiteY29" fmla="*/ 162962 h 564333"/>
              <a:gd name="connsiteX30" fmla="*/ 178051 w 709188"/>
              <a:gd name="connsiteY30" fmla="*/ 190123 h 564333"/>
              <a:gd name="connsiteX31" fmla="*/ 123731 w 709188"/>
              <a:gd name="connsiteY31" fmla="*/ 190123 h 564333"/>
              <a:gd name="connsiteX32" fmla="*/ 69410 w 709188"/>
              <a:gd name="connsiteY32" fmla="*/ 235390 h 564333"/>
              <a:gd name="connsiteX33" fmla="*/ 21125 w 709188"/>
              <a:gd name="connsiteY33" fmla="*/ 235390 h 564333"/>
              <a:gd name="connsiteX34" fmla="*/ 0 w 709188"/>
              <a:gd name="connsiteY34" fmla="*/ 341014 h 564333"/>
              <a:gd name="connsiteX0" fmla="*/ 0 w 709188"/>
              <a:gd name="connsiteY0" fmla="*/ 341014 h 564333"/>
              <a:gd name="connsiteX1" fmla="*/ 36214 w 709188"/>
              <a:gd name="connsiteY1" fmla="*/ 377228 h 564333"/>
              <a:gd name="connsiteX2" fmla="*/ 123731 w 709188"/>
              <a:gd name="connsiteY2" fmla="*/ 395335 h 564333"/>
              <a:gd name="connsiteX3" fmla="*/ 223319 w 709188"/>
              <a:gd name="connsiteY3" fmla="*/ 419477 h 564333"/>
              <a:gd name="connsiteX4" fmla="*/ 265568 w 709188"/>
              <a:gd name="connsiteY4" fmla="*/ 513030 h 564333"/>
              <a:gd name="connsiteX5" fmla="*/ 328943 w 709188"/>
              <a:gd name="connsiteY5" fmla="*/ 519065 h 564333"/>
              <a:gd name="connsiteX6" fmla="*/ 404844 w 709188"/>
              <a:gd name="connsiteY6" fmla="*/ 495125 h 564333"/>
              <a:gd name="connsiteX7" fmla="*/ 449554 w 709188"/>
              <a:gd name="connsiteY7" fmla="*/ 522235 h 564333"/>
              <a:gd name="connsiteX8" fmla="*/ 491905 w 709188"/>
              <a:gd name="connsiteY8" fmla="*/ 564333 h 564333"/>
              <a:gd name="connsiteX9" fmla="*/ 561213 w 709188"/>
              <a:gd name="connsiteY9" fmla="*/ 561568 h 564333"/>
              <a:gd name="connsiteX10" fmla="*/ 585457 w 709188"/>
              <a:gd name="connsiteY10" fmla="*/ 558297 h 564333"/>
              <a:gd name="connsiteX11" fmla="*/ 630725 w 709188"/>
              <a:gd name="connsiteY11" fmla="*/ 519065 h 564333"/>
              <a:gd name="connsiteX12" fmla="*/ 609600 w 709188"/>
              <a:gd name="connsiteY12" fmla="*/ 479834 h 564333"/>
              <a:gd name="connsiteX13" fmla="*/ 636760 w 709188"/>
              <a:gd name="connsiteY13" fmla="*/ 422495 h 564333"/>
              <a:gd name="connsiteX14" fmla="*/ 660903 w 709188"/>
              <a:gd name="connsiteY14" fmla="*/ 404388 h 564333"/>
              <a:gd name="connsiteX15" fmla="*/ 709188 w 709188"/>
              <a:gd name="connsiteY15" fmla="*/ 410424 h 564333"/>
              <a:gd name="connsiteX16" fmla="*/ 709188 w 709188"/>
              <a:gd name="connsiteY16" fmla="*/ 410424 h 564333"/>
              <a:gd name="connsiteX17" fmla="*/ 709188 w 709188"/>
              <a:gd name="connsiteY17" fmla="*/ 313854 h 564333"/>
              <a:gd name="connsiteX18" fmla="*/ 663921 w 709188"/>
              <a:gd name="connsiteY18" fmla="*/ 286693 h 564333"/>
              <a:gd name="connsiteX19" fmla="*/ 615636 w 709188"/>
              <a:gd name="connsiteY19" fmla="*/ 141838 h 564333"/>
              <a:gd name="connsiteX20" fmla="*/ 600547 w 709188"/>
              <a:gd name="connsiteY20" fmla="*/ 39232 h 564333"/>
              <a:gd name="connsiteX21" fmla="*/ 561315 w 709188"/>
              <a:gd name="connsiteY21" fmla="*/ 0 h 564333"/>
              <a:gd name="connsiteX22" fmla="*/ 522083 w 709188"/>
              <a:gd name="connsiteY22" fmla="*/ 36214 h 564333"/>
              <a:gd name="connsiteX23" fmla="*/ 401370 w 709188"/>
              <a:gd name="connsiteY23" fmla="*/ 51303 h 564333"/>
              <a:gd name="connsiteX24" fmla="*/ 344032 w 709188"/>
              <a:gd name="connsiteY24" fmla="*/ 27160 h 564333"/>
              <a:gd name="connsiteX25" fmla="*/ 289711 w 709188"/>
              <a:gd name="connsiteY25" fmla="*/ 93553 h 564333"/>
              <a:gd name="connsiteX26" fmla="*/ 319889 w 709188"/>
              <a:gd name="connsiteY26" fmla="*/ 132784 h 564333"/>
              <a:gd name="connsiteX27" fmla="*/ 277640 w 709188"/>
              <a:gd name="connsiteY27" fmla="*/ 184087 h 564333"/>
              <a:gd name="connsiteX28" fmla="*/ 211247 w 709188"/>
              <a:gd name="connsiteY28" fmla="*/ 162962 h 564333"/>
              <a:gd name="connsiteX29" fmla="*/ 178051 w 709188"/>
              <a:gd name="connsiteY29" fmla="*/ 190123 h 564333"/>
              <a:gd name="connsiteX30" fmla="*/ 123731 w 709188"/>
              <a:gd name="connsiteY30" fmla="*/ 190123 h 564333"/>
              <a:gd name="connsiteX31" fmla="*/ 69410 w 709188"/>
              <a:gd name="connsiteY31" fmla="*/ 235390 h 564333"/>
              <a:gd name="connsiteX32" fmla="*/ 21125 w 709188"/>
              <a:gd name="connsiteY32" fmla="*/ 235390 h 564333"/>
              <a:gd name="connsiteX33" fmla="*/ 0 w 709188"/>
              <a:gd name="connsiteY33" fmla="*/ 341014 h 56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9188" h="564333">
                <a:moveTo>
                  <a:pt x="0" y="341014"/>
                </a:moveTo>
                <a:lnTo>
                  <a:pt x="36214" y="377228"/>
                </a:lnTo>
                <a:lnTo>
                  <a:pt x="123731" y="395335"/>
                </a:lnTo>
                <a:lnTo>
                  <a:pt x="223319" y="419477"/>
                </a:lnTo>
                <a:lnTo>
                  <a:pt x="265568" y="513030"/>
                </a:lnTo>
                <a:lnTo>
                  <a:pt x="328943" y="519065"/>
                </a:lnTo>
                <a:lnTo>
                  <a:pt x="404844" y="495125"/>
                </a:lnTo>
                <a:lnTo>
                  <a:pt x="449554" y="522235"/>
                </a:lnTo>
                <a:lnTo>
                  <a:pt x="491905" y="564333"/>
                </a:lnTo>
                <a:lnTo>
                  <a:pt x="561213" y="561568"/>
                </a:lnTo>
                <a:lnTo>
                  <a:pt x="585457" y="558297"/>
                </a:lnTo>
                <a:lnTo>
                  <a:pt x="630725" y="519065"/>
                </a:lnTo>
                <a:lnTo>
                  <a:pt x="609600" y="479834"/>
                </a:lnTo>
                <a:lnTo>
                  <a:pt x="636760" y="422495"/>
                </a:lnTo>
                <a:lnTo>
                  <a:pt x="660903" y="404388"/>
                </a:lnTo>
                <a:lnTo>
                  <a:pt x="709188" y="410424"/>
                </a:lnTo>
                <a:lnTo>
                  <a:pt x="709188" y="410424"/>
                </a:lnTo>
                <a:lnTo>
                  <a:pt x="709188" y="313854"/>
                </a:lnTo>
                <a:lnTo>
                  <a:pt x="663921" y="286693"/>
                </a:lnTo>
                <a:lnTo>
                  <a:pt x="615636" y="141838"/>
                </a:lnTo>
                <a:lnTo>
                  <a:pt x="600547" y="39232"/>
                </a:lnTo>
                <a:lnTo>
                  <a:pt x="561315" y="0"/>
                </a:lnTo>
                <a:lnTo>
                  <a:pt x="522083" y="36214"/>
                </a:lnTo>
                <a:lnTo>
                  <a:pt x="401370" y="51303"/>
                </a:lnTo>
                <a:lnTo>
                  <a:pt x="344032" y="27160"/>
                </a:lnTo>
                <a:lnTo>
                  <a:pt x="289711" y="93553"/>
                </a:lnTo>
                <a:lnTo>
                  <a:pt x="319889" y="132784"/>
                </a:lnTo>
                <a:lnTo>
                  <a:pt x="277640" y="184087"/>
                </a:lnTo>
                <a:lnTo>
                  <a:pt x="211247" y="162962"/>
                </a:lnTo>
                <a:lnTo>
                  <a:pt x="178051" y="190123"/>
                </a:lnTo>
                <a:lnTo>
                  <a:pt x="123731" y="190123"/>
                </a:lnTo>
                <a:lnTo>
                  <a:pt x="69410" y="235390"/>
                </a:lnTo>
                <a:lnTo>
                  <a:pt x="21125" y="235390"/>
                </a:lnTo>
                <a:lnTo>
                  <a:pt x="0" y="34101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 name="Freeform 6"/>
          <p:cNvSpPr/>
          <p:nvPr/>
        </p:nvSpPr>
        <p:spPr>
          <a:xfrm>
            <a:off x="3871884" y="1574799"/>
            <a:ext cx="638175" cy="566737"/>
          </a:xfrm>
          <a:custGeom>
            <a:avLst/>
            <a:gdLst>
              <a:gd name="connsiteX0" fmla="*/ 0 w 606582"/>
              <a:gd name="connsiteY0" fmla="*/ 280658 h 567351"/>
              <a:gd name="connsiteX1" fmla="*/ 108641 w 606582"/>
              <a:gd name="connsiteY1" fmla="*/ 289711 h 567351"/>
              <a:gd name="connsiteX2" fmla="*/ 126748 w 606582"/>
              <a:gd name="connsiteY2" fmla="*/ 383264 h 567351"/>
              <a:gd name="connsiteX3" fmla="*/ 135802 w 606582"/>
              <a:gd name="connsiteY3" fmla="*/ 410424 h 567351"/>
              <a:gd name="connsiteX4" fmla="*/ 159944 w 606582"/>
              <a:gd name="connsiteY4" fmla="*/ 540191 h 567351"/>
              <a:gd name="connsiteX5" fmla="*/ 205211 w 606582"/>
              <a:gd name="connsiteY5" fmla="*/ 497941 h 567351"/>
              <a:gd name="connsiteX6" fmla="*/ 172015 w 606582"/>
              <a:gd name="connsiteY6" fmla="*/ 558298 h 567351"/>
              <a:gd name="connsiteX7" fmla="*/ 208229 w 606582"/>
              <a:gd name="connsiteY7" fmla="*/ 543208 h 567351"/>
              <a:gd name="connsiteX8" fmla="*/ 229354 w 606582"/>
              <a:gd name="connsiteY8" fmla="*/ 549244 h 567351"/>
              <a:gd name="connsiteX9" fmla="*/ 253497 w 606582"/>
              <a:gd name="connsiteY9" fmla="*/ 567351 h 567351"/>
              <a:gd name="connsiteX10" fmla="*/ 304800 w 606582"/>
              <a:gd name="connsiteY10" fmla="*/ 537173 h 567351"/>
              <a:gd name="connsiteX11" fmla="*/ 425512 w 606582"/>
              <a:gd name="connsiteY11" fmla="*/ 494923 h 567351"/>
              <a:gd name="connsiteX12" fmla="*/ 377227 w 606582"/>
              <a:gd name="connsiteY12" fmla="*/ 464745 h 567351"/>
              <a:gd name="connsiteX13" fmla="*/ 353085 w 606582"/>
              <a:gd name="connsiteY13" fmla="*/ 416460 h 567351"/>
              <a:gd name="connsiteX14" fmla="*/ 344031 w 606582"/>
              <a:gd name="connsiteY14" fmla="*/ 319890 h 567351"/>
              <a:gd name="connsiteX15" fmla="*/ 374209 w 606582"/>
              <a:gd name="connsiteY15" fmla="*/ 322907 h 567351"/>
              <a:gd name="connsiteX16" fmla="*/ 395334 w 606582"/>
              <a:gd name="connsiteY16" fmla="*/ 356103 h 567351"/>
              <a:gd name="connsiteX17" fmla="*/ 473798 w 606582"/>
              <a:gd name="connsiteY17" fmla="*/ 368175 h 567351"/>
              <a:gd name="connsiteX18" fmla="*/ 522083 w 606582"/>
              <a:gd name="connsiteY18" fmla="*/ 337997 h 567351"/>
              <a:gd name="connsiteX19" fmla="*/ 516047 w 606582"/>
              <a:gd name="connsiteY19" fmla="*/ 301783 h 567351"/>
              <a:gd name="connsiteX20" fmla="*/ 561314 w 606582"/>
              <a:gd name="connsiteY20" fmla="*/ 259533 h 567351"/>
              <a:gd name="connsiteX21" fmla="*/ 606582 w 606582"/>
              <a:gd name="connsiteY21" fmla="*/ 256515 h 567351"/>
              <a:gd name="connsiteX22" fmla="*/ 597528 w 606582"/>
              <a:gd name="connsiteY22" fmla="*/ 175034 h 567351"/>
              <a:gd name="connsiteX23" fmla="*/ 570368 w 606582"/>
              <a:gd name="connsiteY23" fmla="*/ 162963 h 567351"/>
              <a:gd name="connsiteX24" fmla="*/ 497940 w 606582"/>
              <a:gd name="connsiteY24" fmla="*/ 72428 h 567351"/>
              <a:gd name="connsiteX25" fmla="*/ 519065 w 606582"/>
              <a:gd name="connsiteY25" fmla="*/ 42250 h 567351"/>
              <a:gd name="connsiteX26" fmla="*/ 491905 w 606582"/>
              <a:gd name="connsiteY26" fmla="*/ 15090 h 567351"/>
              <a:gd name="connsiteX27" fmla="*/ 431548 w 606582"/>
              <a:gd name="connsiteY27" fmla="*/ 0 h 567351"/>
              <a:gd name="connsiteX28" fmla="*/ 319889 w 606582"/>
              <a:gd name="connsiteY28" fmla="*/ 54321 h 567351"/>
              <a:gd name="connsiteX29" fmla="*/ 316871 w 606582"/>
              <a:gd name="connsiteY29" fmla="*/ 30179 h 567351"/>
              <a:gd name="connsiteX30" fmla="*/ 208229 w 606582"/>
              <a:gd name="connsiteY30" fmla="*/ 78464 h 567351"/>
              <a:gd name="connsiteX31" fmla="*/ 178051 w 606582"/>
              <a:gd name="connsiteY31" fmla="*/ 120713 h 567351"/>
              <a:gd name="connsiteX32" fmla="*/ 105623 w 606582"/>
              <a:gd name="connsiteY32" fmla="*/ 144856 h 567351"/>
              <a:gd name="connsiteX33" fmla="*/ 87516 w 606582"/>
              <a:gd name="connsiteY33" fmla="*/ 132785 h 567351"/>
              <a:gd name="connsiteX34" fmla="*/ 87516 w 606582"/>
              <a:gd name="connsiteY34" fmla="*/ 132785 h 567351"/>
              <a:gd name="connsiteX35" fmla="*/ 63374 w 606582"/>
              <a:gd name="connsiteY35" fmla="*/ 196159 h 567351"/>
              <a:gd name="connsiteX36" fmla="*/ 0 w 606582"/>
              <a:gd name="connsiteY36" fmla="*/ 280658 h 567351"/>
              <a:gd name="connsiteX0" fmla="*/ 0 w 637266"/>
              <a:gd name="connsiteY0" fmla="*/ 262247 h 567351"/>
              <a:gd name="connsiteX1" fmla="*/ 139325 w 637266"/>
              <a:gd name="connsiteY1" fmla="*/ 289711 h 567351"/>
              <a:gd name="connsiteX2" fmla="*/ 157432 w 637266"/>
              <a:gd name="connsiteY2" fmla="*/ 383264 h 567351"/>
              <a:gd name="connsiteX3" fmla="*/ 166486 w 637266"/>
              <a:gd name="connsiteY3" fmla="*/ 410424 h 567351"/>
              <a:gd name="connsiteX4" fmla="*/ 190628 w 637266"/>
              <a:gd name="connsiteY4" fmla="*/ 540191 h 567351"/>
              <a:gd name="connsiteX5" fmla="*/ 235895 w 637266"/>
              <a:gd name="connsiteY5" fmla="*/ 497941 h 567351"/>
              <a:gd name="connsiteX6" fmla="*/ 202699 w 637266"/>
              <a:gd name="connsiteY6" fmla="*/ 558298 h 567351"/>
              <a:gd name="connsiteX7" fmla="*/ 238913 w 637266"/>
              <a:gd name="connsiteY7" fmla="*/ 543208 h 567351"/>
              <a:gd name="connsiteX8" fmla="*/ 260038 w 637266"/>
              <a:gd name="connsiteY8" fmla="*/ 549244 h 567351"/>
              <a:gd name="connsiteX9" fmla="*/ 284181 w 637266"/>
              <a:gd name="connsiteY9" fmla="*/ 567351 h 567351"/>
              <a:gd name="connsiteX10" fmla="*/ 335484 w 637266"/>
              <a:gd name="connsiteY10" fmla="*/ 537173 h 567351"/>
              <a:gd name="connsiteX11" fmla="*/ 456196 w 637266"/>
              <a:gd name="connsiteY11" fmla="*/ 494923 h 567351"/>
              <a:gd name="connsiteX12" fmla="*/ 407911 w 637266"/>
              <a:gd name="connsiteY12" fmla="*/ 464745 h 567351"/>
              <a:gd name="connsiteX13" fmla="*/ 383769 w 637266"/>
              <a:gd name="connsiteY13" fmla="*/ 416460 h 567351"/>
              <a:gd name="connsiteX14" fmla="*/ 374715 w 637266"/>
              <a:gd name="connsiteY14" fmla="*/ 319890 h 567351"/>
              <a:gd name="connsiteX15" fmla="*/ 404893 w 637266"/>
              <a:gd name="connsiteY15" fmla="*/ 322907 h 567351"/>
              <a:gd name="connsiteX16" fmla="*/ 426018 w 637266"/>
              <a:gd name="connsiteY16" fmla="*/ 356103 h 567351"/>
              <a:gd name="connsiteX17" fmla="*/ 504482 w 637266"/>
              <a:gd name="connsiteY17" fmla="*/ 368175 h 567351"/>
              <a:gd name="connsiteX18" fmla="*/ 552767 w 637266"/>
              <a:gd name="connsiteY18" fmla="*/ 337997 h 567351"/>
              <a:gd name="connsiteX19" fmla="*/ 546731 w 637266"/>
              <a:gd name="connsiteY19" fmla="*/ 301783 h 567351"/>
              <a:gd name="connsiteX20" fmla="*/ 591998 w 637266"/>
              <a:gd name="connsiteY20" fmla="*/ 259533 h 567351"/>
              <a:gd name="connsiteX21" fmla="*/ 637266 w 637266"/>
              <a:gd name="connsiteY21" fmla="*/ 256515 h 567351"/>
              <a:gd name="connsiteX22" fmla="*/ 628212 w 637266"/>
              <a:gd name="connsiteY22" fmla="*/ 175034 h 567351"/>
              <a:gd name="connsiteX23" fmla="*/ 601052 w 637266"/>
              <a:gd name="connsiteY23" fmla="*/ 162963 h 567351"/>
              <a:gd name="connsiteX24" fmla="*/ 528624 w 637266"/>
              <a:gd name="connsiteY24" fmla="*/ 72428 h 567351"/>
              <a:gd name="connsiteX25" fmla="*/ 549749 w 637266"/>
              <a:gd name="connsiteY25" fmla="*/ 42250 h 567351"/>
              <a:gd name="connsiteX26" fmla="*/ 522589 w 637266"/>
              <a:gd name="connsiteY26" fmla="*/ 15090 h 567351"/>
              <a:gd name="connsiteX27" fmla="*/ 462232 w 637266"/>
              <a:gd name="connsiteY27" fmla="*/ 0 h 567351"/>
              <a:gd name="connsiteX28" fmla="*/ 350573 w 637266"/>
              <a:gd name="connsiteY28" fmla="*/ 54321 h 567351"/>
              <a:gd name="connsiteX29" fmla="*/ 347555 w 637266"/>
              <a:gd name="connsiteY29" fmla="*/ 30179 h 567351"/>
              <a:gd name="connsiteX30" fmla="*/ 238913 w 637266"/>
              <a:gd name="connsiteY30" fmla="*/ 78464 h 567351"/>
              <a:gd name="connsiteX31" fmla="*/ 208735 w 637266"/>
              <a:gd name="connsiteY31" fmla="*/ 120713 h 567351"/>
              <a:gd name="connsiteX32" fmla="*/ 136307 w 637266"/>
              <a:gd name="connsiteY32" fmla="*/ 144856 h 567351"/>
              <a:gd name="connsiteX33" fmla="*/ 118200 w 637266"/>
              <a:gd name="connsiteY33" fmla="*/ 132785 h 567351"/>
              <a:gd name="connsiteX34" fmla="*/ 118200 w 637266"/>
              <a:gd name="connsiteY34" fmla="*/ 132785 h 567351"/>
              <a:gd name="connsiteX35" fmla="*/ 94058 w 637266"/>
              <a:gd name="connsiteY35" fmla="*/ 196159 h 567351"/>
              <a:gd name="connsiteX36" fmla="*/ 0 w 637266"/>
              <a:gd name="connsiteY36" fmla="*/ 262247 h 567351"/>
              <a:gd name="connsiteX0" fmla="*/ 0 w 637266"/>
              <a:gd name="connsiteY0" fmla="*/ 262247 h 567351"/>
              <a:gd name="connsiteX1" fmla="*/ 67120 w 637266"/>
              <a:gd name="connsiteY1" fmla="*/ 275686 h 567351"/>
              <a:gd name="connsiteX2" fmla="*/ 139325 w 637266"/>
              <a:gd name="connsiteY2" fmla="*/ 289711 h 567351"/>
              <a:gd name="connsiteX3" fmla="*/ 157432 w 637266"/>
              <a:gd name="connsiteY3" fmla="*/ 383264 h 567351"/>
              <a:gd name="connsiteX4" fmla="*/ 166486 w 637266"/>
              <a:gd name="connsiteY4" fmla="*/ 410424 h 567351"/>
              <a:gd name="connsiteX5" fmla="*/ 190628 w 637266"/>
              <a:gd name="connsiteY5" fmla="*/ 540191 h 567351"/>
              <a:gd name="connsiteX6" fmla="*/ 235895 w 637266"/>
              <a:gd name="connsiteY6" fmla="*/ 497941 h 567351"/>
              <a:gd name="connsiteX7" fmla="*/ 202699 w 637266"/>
              <a:gd name="connsiteY7" fmla="*/ 558298 h 567351"/>
              <a:gd name="connsiteX8" fmla="*/ 238913 w 637266"/>
              <a:gd name="connsiteY8" fmla="*/ 543208 h 567351"/>
              <a:gd name="connsiteX9" fmla="*/ 260038 w 637266"/>
              <a:gd name="connsiteY9" fmla="*/ 549244 h 567351"/>
              <a:gd name="connsiteX10" fmla="*/ 284181 w 637266"/>
              <a:gd name="connsiteY10" fmla="*/ 567351 h 567351"/>
              <a:gd name="connsiteX11" fmla="*/ 335484 w 637266"/>
              <a:gd name="connsiteY11" fmla="*/ 537173 h 567351"/>
              <a:gd name="connsiteX12" fmla="*/ 456196 w 637266"/>
              <a:gd name="connsiteY12" fmla="*/ 494923 h 567351"/>
              <a:gd name="connsiteX13" fmla="*/ 407911 w 637266"/>
              <a:gd name="connsiteY13" fmla="*/ 464745 h 567351"/>
              <a:gd name="connsiteX14" fmla="*/ 383769 w 637266"/>
              <a:gd name="connsiteY14" fmla="*/ 416460 h 567351"/>
              <a:gd name="connsiteX15" fmla="*/ 374715 w 637266"/>
              <a:gd name="connsiteY15" fmla="*/ 319890 h 567351"/>
              <a:gd name="connsiteX16" fmla="*/ 404893 w 637266"/>
              <a:gd name="connsiteY16" fmla="*/ 322907 h 567351"/>
              <a:gd name="connsiteX17" fmla="*/ 426018 w 637266"/>
              <a:gd name="connsiteY17" fmla="*/ 356103 h 567351"/>
              <a:gd name="connsiteX18" fmla="*/ 504482 w 637266"/>
              <a:gd name="connsiteY18" fmla="*/ 368175 h 567351"/>
              <a:gd name="connsiteX19" fmla="*/ 552767 w 637266"/>
              <a:gd name="connsiteY19" fmla="*/ 337997 h 567351"/>
              <a:gd name="connsiteX20" fmla="*/ 546731 w 637266"/>
              <a:gd name="connsiteY20" fmla="*/ 301783 h 567351"/>
              <a:gd name="connsiteX21" fmla="*/ 591998 w 637266"/>
              <a:gd name="connsiteY21" fmla="*/ 259533 h 567351"/>
              <a:gd name="connsiteX22" fmla="*/ 637266 w 637266"/>
              <a:gd name="connsiteY22" fmla="*/ 256515 h 567351"/>
              <a:gd name="connsiteX23" fmla="*/ 628212 w 637266"/>
              <a:gd name="connsiteY23" fmla="*/ 175034 h 567351"/>
              <a:gd name="connsiteX24" fmla="*/ 601052 w 637266"/>
              <a:gd name="connsiteY24" fmla="*/ 162963 h 567351"/>
              <a:gd name="connsiteX25" fmla="*/ 528624 w 637266"/>
              <a:gd name="connsiteY25" fmla="*/ 72428 h 567351"/>
              <a:gd name="connsiteX26" fmla="*/ 549749 w 637266"/>
              <a:gd name="connsiteY26" fmla="*/ 42250 h 567351"/>
              <a:gd name="connsiteX27" fmla="*/ 522589 w 637266"/>
              <a:gd name="connsiteY27" fmla="*/ 15090 h 567351"/>
              <a:gd name="connsiteX28" fmla="*/ 462232 w 637266"/>
              <a:gd name="connsiteY28" fmla="*/ 0 h 567351"/>
              <a:gd name="connsiteX29" fmla="*/ 350573 w 637266"/>
              <a:gd name="connsiteY29" fmla="*/ 54321 h 567351"/>
              <a:gd name="connsiteX30" fmla="*/ 347555 w 637266"/>
              <a:gd name="connsiteY30" fmla="*/ 30179 h 567351"/>
              <a:gd name="connsiteX31" fmla="*/ 238913 w 637266"/>
              <a:gd name="connsiteY31" fmla="*/ 78464 h 567351"/>
              <a:gd name="connsiteX32" fmla="*/ 208735 w 637266"/>
              <a:gd name="connsiteY32" fmla="*/ 120713 h 567351"/>
              <a:gd name="connsiteX33" fmla="*/ 136307 w 637266"/>
              <a:gd name="connsiteY33" fmla="*/ 144856 h 567351"/>
              <a:gd name="connsiteX34" fmla="*/ 118200 w 637266"/>
              <a:gd name="connsiteY34" fmla="*/ 132785 h 567351"/>
              <a:gd name="connsiteX35" fmla="*/ 118200 w 637266"/>
              <a:gd name="connsiteY35" fmla="*/ 132785 h 567351"/>
              <a:gd name="connsiteX36" fmla="*/ 94058 w 637266"/>
              <a:gd name="connsiteY36" fmla="*/ 196159 h 567351"/>
              <a:gd name="connsiteX37" fmla="*/ 0 w 637266"/>
              <a:gd name="connsiteY37" fmla="*/ 262247 h 567351"/>
              <a:gd name="connsiteX0" fmla="*/ 0 w 637266"/>
              <a:gd name="connsiteY0" fmla="*/ 262247 h 567351"/>
              <a:gd name="connsiteX1" fmla="*/ 21093 w 637266"/>
              <a:gd name="connsiteY1" fmla="*/ 291028 h 567351"/>
              <a:gd name="connsiteX2" fmla="*/ 139325 w 637266"/>
              <a:gd name="connsiteY2" fmla="*/ 289711 h 567351"/>
              <a:gd name="connsiteX3" fmla="*/ 157432 w 637266"/>
              <a:gd name="connsiteY3" fmla="*/ 383264 h 567351"/>
              <a:gd name="connsiteX4" fmla="*/ 166486 w 637266"/>
              <a:gd name="connsiteY4" fmla="*/ 410424 h 567351"/>
              <a:gd name="connsiteX5" fmla="*/ 190628 w 637266"/>
              <a:gd name="connsiteY5" fmla="*/ 540191 h 567351"/>
              <a:gd name="connsiteX6" fmla="*/ 235895 w 637266"/>
              <a:gd name="connsiteY6" fmla="*/ 497941 h 567351"/>
              <a:gd name="connsiteX7" fmla="*/ 202699 w 637266"/>
              <a:gd name="connsiteY7" fmla="*/ 558298 h 567351"/>
              <a:gd name="connsiteX8" fmla="*/ 238913 w 637266"/>
              <a:gd name="connsiteY8" fmla="*/ 543208 h 567351"/>
              <a:gd name="connsiteX9" fmla="*/ 260038 w 637266"/>
              <a:gd name="connsiteY9" fmla="*/ 549244 h 567351"/>
              <a:gd name="connsiteX10" fmla="*/ 284181 w 637266"/>
              <a:gd name="connsiteY10" fmla="*/ 567351 h 567351"/>
              <a:gd name="connsiteX11" fmla="*/ 335484 w 637266"/>
              <a:gd name="connsiteY11" fmla="*/ 537173 h 567351"/>
              <a:gd name="connsiteX12" fmla="*/ 456196 w 637266"/>
              <a:gd name="connsiteY12" fmla="*/ 494923 h 567351"/>
              <a:gd name="connsiteX13" fmla="*/ 407911 w 637266"/>
              <a:gd name="connsiteY13" fmla="*/ 464745 h 567351"/>
              <a:gd name="connsiteX14" fmla="*/ 383769 w 637266"/>
              <a:gd name="connsiteY14" fmla="*/ 416460 h 567351"/>
              <a:gd name="connsiteX15" fmla="*/ 374715 w 637266"/>
              <a:gd name="connsiteY15" fmla="*/ 319890 h 567351"/>
              <a:gd name="connsiteX16" fmla="*/ 404893 w 637266"/>
              <a:gd name="connsiteY16" fmla="*/ 322907 h 567351"/>
              <a:gd name="connsiteX17" fmla="*/ 426018 w 637266"/>
              <a:gd name="connsiteY17" fmla="*/ 356103 h 567351"/>
              <a:gd name="connsiteX18" fmla="*/ 504482 w 637266"/>
              <a:gd name="connsiteY18" fmla="*/ 368175 h 567351"/>
              <a:gd name="connsiteX19" fmla="*/ 552767 w 637266"/>
              <a:gd name="connsiteY19" fmla="*/ 337997 h 567351"/>
              <a:gd name="connsiteX20" fmla="*/ 546731 w 637266"/>
              <a:gd name="connsiteY20" fmla="*/ 301783 h 567351"/>
              <a:gd name="connsiteX21" fmla="*/ 591998 w 637266"/>
              <a:gd name="connsiteY21" fmla="*/ 259533 h 567351"/>
              <a:gd name="connsiteX22" fmla="*/ 637266 w 637266"/>
              <a:gd name="connsiteY22" fmla="*/ 256515 h 567351"/>
              <a:gd name="connsiteX23" fmla="*/ 628212 w 637266"/>
              <a:gd name="connsiteY23" fmla="*/ 175034 h 567351"/>
              <a:gd name="connsiteX24" fmla="*/ 601052 w 637266"/>
              <a:gd name="connsiteY24" fmla="*/ 162963 h 567351"/>
              <a:gd name="connsiteX25" fmla="*/ 528624 w 637266"/>
              <a:gd name="connsiteY25" fmla="*/ 72428 h 567351"/>
              <a:gd name="connsiteX26" fmla="*/ 549749 w 637266"/>
              <a:gd name="connsiteY26" fmla="*/ 42250 h 567351"/>
              <a:gd name="connsiteX27" fmla="*/ 522589 w 637266"/>
              <a:gd name="connsiteY27" fmla="*/ 15090 h 567351"/>
              <a:gd name="connsiteX28" fmla="*/ 462232 w 637266"/>
              <a:gd name="connsiteY28" fmla="*/ 0 h 567351"/>
              <a:gd name="connsiteX29" fmla="*/ 350573 w 637266"/>
              <a:gd name="connsiteY29" fmla="*/ 54321 h 567351"/>
              <a:gd name="connsiteX30" fmla="*/ 347555 w 637266"/>
              <a:gd name="connsiteY30" fmla="*/ 30179 h 567351"/>
              <a:gd name="connsiteX31" fmla="*/ 238913 w 637266"/>
              <a:gd name="connsiteY31" fmla="*/ 78464 h 567351"/>
              <a:gd name="connsiteX32" fmla="*/ 208735 w 637266"/>
              <a:gd name="connsiteY32" fmla="*/ 120713 h 567351"/>
              <a:gd name="connsiteX33" fmla="*/ 136307 w 637266"/>
              <a:gd name="connsiteY33" fmla="*/ 144856 h 567351"/>
              <a:gd name="connsiteX34" fmla="*/ 118200 w 637266"/>
              <a:gd name="connsiteY34" fmla="*/ 132785 h 567351"/>
              <a:gd name="connsiteX35" fmla="*/ 118200 w 637266"/>
              <a:gd name="connsiteY35" fmla="*/ 132785 h 567351"/>
              <a:gd name="connsiteX36" fmla="*/ 94058 w 637266"/>
              <a:gd name="connsiteY36" fmla="*/ 196159 h 567351"/>
              <a:gd name="connsiteX37" fmla="*/ 0 w 637266"/>
              <a:gd name="connsiteY37" fmla="*/ 262247 h 567351"/>
              <a:gd name="connsiteX0" fmla="*/ 0 w 637266"/>
              <a:gd name="connsiteY0" fmla="*/ 262247 h 567351"/>
              <a:gd name="connsiteX1" fmla="*/ 21093 w 637266"/>
              <a:gd name="connsiteY1" fmla="*/ 291028 h 567351"/>
              <a:gd name="connsiteX2" fmla="*/ 117845 w 637266"/>
              <a:gd name="connsiteY2" fmla="*/ 283574 h 567351"/>
              <a:gd name="connsiteX3" fmla="*/ 157432 w 637266"/>
              <a:gd name="connsiteY3" fmla="*/ 383264 h 567351"/>
              <a:gd name="connsiteX4" fmla="*/ 166486 w 637266"/>
              <a:gd name="connsiteY4" fmla="*/ 410424 h 567351"/>
              <a:gd name="connsiteX5" fmla="*/ 190628 w 637266"/>
              <a:gd name="connsiteY5" fmla="*/ 540191 h 567351"/>
              <a:gd name="connsiteX6" fmla="*/ 235895 w 637266"/>
              <a:gd name="connsiteY6" fmla="*/ 497941 h 567351"/>
              <a:gd name="connsiteX7" fmla="*/ 202699 w 637266"/>
              <a:gd name="connsiteY7" fmla="*/ 558298 h 567351"/>
              <a:gd name="connsiteX8" fmla="*/ 238913 w 637266"/>
              <a:gd name="connsiteY8" fmla="*/ 543208 h 567351"/>
              <a:gd name="connsiteX9" fmla="*/ 260038 w 637266"/>
              <a:gd name="connsiteY9" fmla="*/ 549244 h 567351"/>
              <a:gd name="connsiteX10" fmla="*/ 284181 w 637266"/>
              <a:gd name="connsiteY10" fmla="*/ 567351 h 567351"/>
              <a:gd name="connsiteX11" fmla="*/ 335484 w 637266"/>
              <a:gd name="connsiteY11" fmla="*/ 537173 h 567351"/>
              <a:gd name="connsiteX12" fmla="*/ 456196 w 637266"/>
              <a:gd name="connsiteY12" fmla="*/ 494923 h 567351"/>
              <a:gd name="connsiteX13" fmla="*/ 407911 w 637266"/>
              <a:gd name="connsiteY13" fmla="*/ 464745 h 567351"/>
              <a:gd name="connsiteX14" fmla="*/ 383769 w 637266"/>
              <a:gd name="connsiteY14" fmla="*/ 416460 h 567351"/>
              <a:gd name="connsiteX15" fmla="*/ 374715 w 637266"/>
              <a:gd name="connsiteY15" fmla="*/ 319890 h 567351"/>
              <a:gd name="connsiteX16" fmla="*/ 404893 w 637266"/>
              <a:gd name="connsiteY16" fmla="*/ 322907 h 567351"/>
              <a:gd name="connsiteX17" fmla="*/ 426018 w 637266"/>
              <a:gd name="connsiteY17" fmla="*/ 356103 h 567351"/>
              <a:gd name="connsiteX18" fmla="*/ 504482 w 637266"/>
              <a:gd name="connsiteY18" fmla="*/ 368175 h 567351"/>
              <a:gd name="connsiteX19" fmla="*/ 552767 w 637266"/>
              <a:gd name="connsiteY19" fmla="*/ 337997 h 567351"/>
              <a:gd name="connsiteX20" fmla="*/ 546731 w 637266"/>
              <a:gd name="connsiteY20" fmla="*/ 301783 h 567351"/>
              <a:gd name="connsiteX21" fmla="*/ 591998 w 637266"/>
              <a:gd name="connsiteY21" fmla="*/ 259533 h 567351"/>
              <a:gd name="connsiteX22" fmla="*/ 637266 w 637266"/>
              <a:gd name="connsiteY22" fmla="*/ 256515 h 567351"/>
              <a:gd name="connsiteX23" fmla="*/ 628212 w 637266"/>
              <a:gd name="connsiteY23" fmla="*/ 175034 h 567351"/>
              <a:gd name="connsiteX24" fmla="*/ 601052 w 637266"/>
              <a:gd name="connsiteY24" fmla="*/ 162963 h 567351"/>
              <a:gd name="connsiteX25" fmla="*/ 528624 w 637266"/>
              <a:gd name="connsiteY25" fmla="*/ 72428 h 567351"/>
              <a:gd name="connsiteX26" fmla="*/ 549749 w 637266"/>
              <a:gd name="connsiteY26" fmla="*/ 42250 h 567351"/>
              <a:gd name="connsiteX27" fmla="*/ 522589 w 637266"/>
              <a:gd name="connsiteY27" fmla="*/ 15090 h 567351"/>
              <a:gd name="connsiteX28" fmla="*/ 462232 w 637266"/>
              <a:gd name="connsiteY28" fmla="*/ 0 h 567351"/>
              <a:gd name="connsiteX29" fmla="*/ 350573 w 637266"/>
              <a:gd name="connsiteY29" fmla="*/ 54321 h 567351"/>
              <a:gd name="connsiteX30" fmla="*/ 347555 w 637266"/>
              <a:gd name="connsiteY30" fmla="*/ 30179 h 567351"/>
              <a:gd name="connsiteX31" fmla="*/ 238913 w 637266"/>
              <a:gd name="connsiteY31" fmla="*/ 78464 h 567351"/>
              <a:gd name="connsiteX32" fmla="*/ 208735 w 637266"/>
              <a:gd name="connsiteY32" fmla="*/ 120713 h 567351"/>
              <a:gd name="connsiteX33" fmla="*/ 136307 w 637266"/>
              <a:gd name="connsiteY33" fmla="*/ 144856 h 567351"/>
              <a:gd name="connsiteX34" fmla="*/ 118200 w 637266"/>
              <a:gd name="connsiteY34" fmla="*/ 132785 h 567351"/>
              <a:gd name="connsiteX35" fmla="*/ 118200 w 637266"/>
              <a:gd name="connsiteY35" fmla="*/ 132785 h 567351"/>
              <a:gd name="connsiteX36" fmla="*/ 94058 w 637266"/>
              <a:gd name="connsiteY36" fmla="*/ 196159 h 567351"/>
              <a:gd name="connsiteX37" fmla="*/ 0 w 637266"/>
              <a:gd name="connsiteY37" fmla="*/ 262247 h 56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7266" h="567351">
                <a:moveTo>
                  <a:pt x="0" y="262247"/>
                </a:moveTo>
                <a:lnTo>
                  <a:pt x="21093" y="291028"/>
                </a:lnTo>
                <a:lnTo>
                  <a:pt x="117845" y="283574"/>
                </a:lnTo>
                <a:lnTo>
                  <a:pt x="157432" y="383264"/>
                </a:lnTo>
                <a:lnTo>
                  <a:pt x="166486" y="410424"/>
                </a:lnTo>
                <a:lnTo>
                  <a:pt x="190628" y="540191"/>
                </a:lnTo>
                <a:lnTo>
                  <a:pt x="235895" y="497941"/>
                </a:lnTo>
                <a:lnTo>
                  <a:pt x="202699" y="558298"/>
                </a:lnTo>
                <a:lnTo>
                  <a:pt x="238913" y="543208"/>
                </a:lnTo>
                <a:lnTo>
                  <a:pt x="260038" y="549244"/>
                </a:lnTo>
                <a:lnTo>
                  <a:pt x="284181" y="567351"/>
                </a:lnTo>
                <a:lnTo>
                  <a:pt x="335484" y="537173"/>
                </a:lnTo>
                <a:lnTo>
                  <a:pt x="456196" y="494923"/>
                </a:lnTo>
                <a:lnTo>
                  <a:pt x="407911" y="464745"/>
                </a:lnTo>
                <a:lnTo>
                  <a:pt x="383769" y="416460"/>
                </a:lnTo>
                <a:lnTo>
                  <a:pt x="374715" y="319890"/>
                </a:lnTo>
                <a:lnTo>
                  <a:pt x="404893" y="322907"/>
                </a:lnTo>
                <a:lnTo>
                  <a:pt x="426018" y="356103"/>
                </a:lnTo>
                <a:lnTo>
                  <a:pt x="504482" y="368175"/>
                </a:lnTo>
                <a:lnTo>
                  <a:pt x="552767" y="337997"/>
                </a:lnTo>
                <a:lnTo>
                  <a:pt x="546731" y="301783"/>
                </a:lnTo>
                <a:lnTo>
                  <a:pt x="591998" y="259533"/>
                </a:lnTo>
                <a:lnTo>
                  <a:pt x="637266" y="256515"/>
                </a:lnTo>
                <a:lnTo>
                  <a:pt x="628212" y="175034"/>
                </a:lnTo>
                <a:lnTo>
                  <a:pt x="601052" y="162963"/>
                </a:lnTo>
                <a:lnTo>
                  <a:pt x="528624" y="72428"/>
                </a:lnTo>
                <a:lnTo>
                  <a:pt x="549749" y="42250"/>
                </a:lnTo>
                <a:lnTo>
                  <a:pt x="522589" y="15090"/>
                </a:lnTo>
                <a:lnTo>
                  <a:pt x="462232" y="0"/>
                </a:lnTo>
                <a:lnTo>
                  <a:pt x="350573" y="54321"/>
                </a:lnTo>
                <a:lnTo>
                  <a:pt x="347555" y="30179"/>
                </a:lnTo>
                <a:lnTo>
                  <a:pt x="238913" y="78464"/>
                </a:lnTo>
                <a:lnTo>
                  <a:pt x="208735" y="120713"/>
                </a:lnTo>
                <a:lnTo>
                  <a:pt x="136307" y="144856"/>
                </a:lnTo>
                <a:lnTo>
                  <a:pt x="118200" y="132785"/>
                </a:lnTo>
                <a:lnTo>
                  <a:pt x="118200" y="132785"/>
                </a:lnTo>
                <a:lnTo>
                  <a:pt x="94058" y="196159"/>
                </a:lnTo>
                <a:lnTo>
                  <a:pt x="0" y="26224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 name="Freeform 7"/>
          <p:cNvSpPr/>
          <p:nvPr/>
        </p:nvSpPr>
        <p:spPr>
          <a:xfrm>
            <a:off x="4383059" y="1608136"/>
            <a:ext cx="1327150" cy="769938"/>
          </a:xfrm>
          <a:custGeom>
            <a:avLst/>
            <a:gdLst>
              <a:gd name="connsiteX0" fmla="*/ 0 w 1327842"/>
              <a:gd name="connsiteY0" fmla="*/ 337996 h 769544"/>
              <a:gd name="connsiteX1" fmla="*/ 33196 w 1327842"/>
              <a:gd name="connsiteY1" fmla="*/ 455691 h 769544"/>
              <a:gd name="connsiteX2" fmla="*/ 78464 w 1327842"/>
              <a:gd name="connsiteY2" fmla="*/ 482851 h 769544"/>
              <a:gd name="connsiteX3" fmla="*/ 99588 w 1327842"/>
              <a:gd name="connsiteY3" fmla="*/ 455691 h 769544"/>
              <a:gd name="connsiteX4" fmla="*/ 178052 w 1327842"/>
              <a:gd name="connsiteY4" fmla="*/ 485869 h 769544"/>
              <a:gd name="connsiteX5" fmla="*/ 232372 w 1327842"/>
              <a:gd name="connsiteY5" fmla="*/ 534154 h 769544"/>
              <a:gd name="connsiteX6" fmla="*/ 310836 w 1327842"/>
              <a:gd name="connsiteY6" fmla="*/ 506994 h 769544"/>
              <a:gd name="connsiteX7" fmla="*/ 353085 w 1327842"/>
              <a:gd name="connsiteY7" fmla="*/ 543207 h 769544"/>
              <a:gd name="connsiteX8" fmla="*/ 455691 w 1327842"/>
              <a:gd name="connsiteY8" fmla="*/ 510011 h 769544"/>
              <a:gd name="connsiteX9" fmla="*/ 503976 w 1327842"/>
              <a:gd name="connsiteY9" fmla="*/ 488887 h 769544"/>
              <a:gd name="connsiteX10" fmla="*/ 561315 w 1327842"/>
              <a:gd name="connsiteY10" fmla="*/ 537172 h 769544"/>
              <a:gd name="connsiteX11" fmla="*/ 546226 w 1327842"/>
              <a:gd name="connsiteY11" fmla="*/ 573386 h 769544"/>
              <a:gd name="connsiteX12" fmla="*/ 579422 w 1327842"/>
              <a:gd name="connsiteY12" fmla="*/ 600546 h 769544"/>
              <a:gd name="connsiteX13" fmla="*/ 823866 w 1327842"/>
              <a:gd name="connsiteY13" fmla="*/ 769544 h 769544"/>
              <a:gd name="connsiteX14" fmla="*/ 935525 w 1327842"/>
              <a:gd name="connsiteY14" fmla="*/ 721259 h 769544"/>
              <a:gd name="connsiteX15" fmla="*/ 959668 w 1327842"/>
              <a:gd name="connsiteY15" fmla="*/ 621671 h 769544"/>
              <a:gd name="connsiteX16" fmla="*/ 1035113 w 1327842"/>
              <a:gd name="connsiteY16" fmla="*/ 546225 h 769544"/>
              <a:gd name="connsiteX17" fmla="*/ 1023042 w 1327842"/>
              <a:gd name="connsiteY17" fmla="*/ 519065 h 769544"/>
              <a:gd name="connsiteX18" fmla="*/ 1113576 w 1327842"/>
              <a:gd name="connsiteY18" fmla="*/ 497940 h 769544"/>
              <a:gd name="connsiteX19" fmla="*/ 1201093 w 1327842"/>
              <a:gd name="connsiteY19" fmla="*/ 497940 h 769544"/>
              <a:gd name="connsiteX20" fmla="*/ 1327842 w 1327842"/>
              <a:gd name="connsiteY20" fmla="*/ 473798 h 769544"/>
              <a:gd name="connsiteX21" fmla="*/ 1234289 w 1327842"/>
              <a:gd name="connsiteY21" fmla="*/ 407405 h 769544"/>
              <a:gd name="connsiteX22" fmla="*/ 1195058 w 1327842"/>
              <a:gd name="connsiteY22" fmla="*/ 277639 h 769544"/>
              <a:gd name="connsiteX23" fmla="*/ 1140737 w 1327842"/>
              <a:gd name="connsiteY23" fmla="*/ 244443 h 769544"/>
              <a:gd name="connsiteX24" fmla="*/ 1149790 w 1327842"/>
              <a:gd name="connsiteY24" fmla="*/ 190122 h 769544"/>
              <a:gd name="connsiteX25" fmla="*/ 1071327 w 1327842"/>
              <a:gd name="connsiteY25" fmla="*/ 172015 h 769544"/>
              <a:gd name="connsiteX26" fmla="*/ 1013988 w 1327842"/>
              <a:gd name="connsiteY26" fmla="*/ 132784 h 769544"/>
              <a:gd name="connsiteX27" fmla="*/ 947596 w 1327842"/>
              <a:gd name="connsiteY27" fmla="*/ 87516 h 769544"/>
              <a:gd name="connsiteX28" fmla="*/ 841972 w 1327842"/>
              <a:gd name="connsiteY28" fmla="*/ 75445 h 769544"/>
              <a:gd name="connsiteX29" fmla="*/ 754456 w 1327842"/>
              <a:gd name="connsiteY29" fmla="*/ 27160 h 769544"/>
              <a:gd name="connsiteX30" fmla="*/ 724277 w 1327842"/>
              <a:gd name="connsiteY30" fmla="*/ 36213 h 769544"/>
              <a:gd name="connsiteX31" fmla="*/ 675992 w 1327842"/>
              <a:gd name="connsiteY31" fmla="*/ 51302 h 769544"/>
              <a:gd name="connsiteX32" fmla="*/ 633743 w 1327842"/>
              <a:gd name="connsiteY32" fmla="*/ 105623 h 769544"/>
              <a:gd name="connsiteX33" fmla="*/ 648832 w 1327842"/>
              <a:gd name="connsiteY33" fmla="*/ 159944 h 769544"/>
              <a:gd name="connsiteX34" fmla="*/ 609600 w 1327842"/>
              <a:gd name="connsiteY34" fmla="*/ 199176 h 769544"/>
              <a:gd name="connsiteX35" fmla="*/ 609600 w 1327842"/>
              <a:gd name="connsiteY35" fmla="*/ 199176 h 769544"/>
              <a:gd name="connsiteX36" fmla="*/ 510012 w 1327842"/>
              <a:gd name="connsiteY36" fmla="*/ 196158 h 769544"/>
              <a:gd name="connsiteX37" fmla="*/ 440602 w 1327842"/>
              <a:gd name="connsiteY37" fmla="*/ 126748 h 769544"/>
              <a:gd name="connsiteX38" fmla="*/ 337996 w 1327842"/>
              <a:gd name="connsiteY38" fmla="*/ 156926 h 769544"/>
              <a:gd name="connsiteX39" fmla="*/ 280658 w 1327842"/>
              <a:gd name="connsiteY39" fmla="*/ 147873 h 769544"/>
              <a:gd name="connsiteX40" fmla="*/ 247462 w 1327842"/>
              <a:gd name="connsiteY40" fmla="*/ 66392 h 769544"/>
              <a:gd name="connsiteX41" fmla="*/ 36214 w 1327842"/>
              <a:gd name="connsiteY41" fmla="*/ 0 h 769544"/>
              <a:gd name="connsiteX42" fmla="*/ 21125 w 1327842"/>
              <a:gd name="connsiteY42" fmla="*/ 39231 h 769544"/>
              <a:gd name="connsiteX43" fmla="*/ 87517 w 1327842"/>
              <a:gd name="connsiteY43" fmla="*/ 132784 h 769544"/>
              <a:gd name="connsiteX44" fmla="*/ 117695 w 1327842"/>
              <a:gd name="connsiteY44" fmla="*/ 147873 h 769544"/>
              <a:gd name="connsiteX45" fmla="*/ 120713 w 1327842"/>
              <a:gd name="connsiteY45" fmla="*/ 217283 h 769544"/>
              <a:gd name="connsiteX46" fmla="*/ 72428 w 1327842"/>
              <a:gd name="connsiteY46" fmla="*/ 229354 h 769544"/>
              <a:gd name="connsiteX47" fmla="*/ 45268 w 1327842"/>
              <a:gd name="connsiteY47" fmla="*/ 256514 h 769544"/>
              <a:gd name="connsiteX48" fmla="*/ 0 w 1327842"/>
              <a:gd name="connsiteY48" fmla="*/ 337996 h 7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27842" h="769544">
                <a:moveTo>
                  <a:pt x="0" y="337996"/>
                </a:moveTo>
                <a:lnTo>
                  <a:pt x="33196" y="455691"/>
                </a:lnTo>
                <a:lnTo>
                  <a:pt x="78464" y="482851"/>
                </a:lnTo>
                <a:lnTo>
                  <a:pt x="99588" y="455691"/>
                </a:lnTo>
                <a:lnTo>
                  <a:pt x="178052" y="485869"/>
                </a:lnTo>
                <a:lnTo>
                  <a:pt x="232372" y="534154"/>
                </a:lnTo>
                <a:lnTo>
                  <a:pt x="310836" y="506994"/>
                </a:lnTo>
                <a:lnTo>
                  <a:pt x="353085" y="543207"/>
                </a:lnTo>
                <a:lnTo>
                  <a:pt x="455691" y="510011"/>
                </a:lnTo>
                <a:lnTo>
                  <a:pt x="503976" y="488887"/>
                </a:lnTo>
                <a:lnTo>
                  <a:pt x="561315" y="537172"/>
                </a:lnTo>
                <a:lnTo>
                  <a:pt x="546226" y="573386"/>
                </a:lnTo>
                <a:lnTo>
                  <a:pt x="579422" y="600546"/>
                </a:lnTo>
                <a:lnTo>
                  <a:pt x="823866" y="769544"/>
                </a:lnTo>
                <a:lnTo>
                  <a:pt x="935525" y="721259"/>
                </a:lnTo>
                <a:lnTo>
                  <a:pt x="959668" y="621671"/>
                </a:lnTo>
                <a:lnTo>
                  <a:pt x="1035113" y="546225"/>
                </a:lnTo>
                <a:lnTo>
                  <a:pt x="1023042" y="519065"/>
                </a:lnTo>
                <a:lnTo>
                  <a:pt x="1113576" y="497940"/>
                </a:lnTo>
                <a:lnTo>
                  <a:pt x="1201093" y="497940"/>
                </a:lnTo>
                <a:lnTo>
                  <a:pt x="1327842" y="473798"/>
                </a:lnTo>
                <a:lnTo>
                  <a:pt x="1234289" y="407405"/>
                </a:lnTo>
                <a:lnTo>
                  <a:pt x="1195058" y="277639"/>
                </a:lnTo>
                <a:lnTo>
                  <a:pt x="1140737" y="244443"/>
                </a:lnTo>
                <a:lnTo>
                  <a:pt x="1149790" y="190122"/>
                </a:lnTo>
                <a:lnTo>
                  <a:pt x="1071327" y="172015"/>
                </a:lnTo>
                <a:lnTo>
                  <a:pt x="1013988" y="132784"/>
                </a:lnTo>
                <a:lnTo>
                  <a:pt x="947596" y="87516"/>
                </a:lnTo>
                <a:lnTo>
                  <a:pt x="841972" y="75445"/>
                </a:lnTo>
                <a:lnTo>
                  <a:pt x="754456" y="27160"/>
                </a:lnTo>
                <a:lnTo>
                  <a:pt x="724277" y="36213"/>
                </a:lnTo>
                <a:lnTo>
                  <a:pt x="675992" y="51302"/>
                </a:lnTo>
                <a:lnTo>
                  <a:pt x="633743" y="105623"/>
                </a:lnTo>
                <a:lnTo>
                  <a:pt x="648832" y="159944"/>
                </a:lnTo>
                <a:lnTo>
                  <a:pt x="609600" y="199176"/>
                </a:lnTo>
                <a:lnTo>
                  <a:pt x="609600" y="199176"/>
                </a:lnTo>
                <a:lnTo>
                  <a:pt x="510012" y="196158"/>
                </a:lnTo>
                <a:lnTo>
                  <a:pt x="440602" y="126748"/>
                </a:lnTo>
                <a:lnTo>
                  <a:pt x="337996" y="156926"/>
                </a:lnTo>
                <a:lnTo>
                  <a:pt x="280658" y="147873"/>
                </a:lnTo>
                <a:lnTo>
                  <a:pt x="247462" y="66392"/>
                </a:lnTo>
                <a:lnTo>
                  <a:pt x="36214" y="0"/>
                </a:lnTo>
                <a:lnTo>
                  <a:pt x="21125" y="39231"/>
                </a:lnTo>
                <a:lnTo>
                  <a:pt x="87517" y="132784"/>
                </a:lnTo>
                <a:lnTo>
                  <a:pt x="117695" y="147873"/>
                </a:lnTo>
                <a:lnTo>
                  <a:pt x="120713" y="217283"/>
                </a:lnTo>
                <a:lnTo>
                  <a:pt x="72428" y="229354"/>
                </a:lnTo>
                <a:lnTo>
                  <a:pt x="45268" y="256514"/>
                </a:lnTo>
                <a:lnTo>
                  <a:pt x="0" y="3379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 name="Freeform 8"/>
          <p:cNvSpPr/>
          <p:nvPr/>
        </p:nvSpPr>
        <p:spPr>
          <a:xfrm>
            <a:off x="3800446" y="1855786"/>
            <a:ext cx="265113" cy="425450"/>
          </a:xfrm>
          <a:custGeom>
            <a:avLst/>
            <a:gdLst>
              <a:gd name="connsiteX0" fmla="*/ 33196 w 265568"/>
              <a:gd name="connsiteY0" fmla="*/ 190123 h 425513"/>
              <a:gd name="connsiteX1" fmla="*/ 27160 w 265568"/>
              <a:gd name="connsiteY1" fmla="*/ 301782 h 425513"/>
              <a:gd name="connsiteX2" fmla="*/ 0 w 265568"/>
              <a:gd name="connsiteY2" fmla="*/ 337996 h 425513"/>
              <a:gd name="connsiteX3" fmla="*/ 51303 w 265568"/>
              <a:gd name="connsiteY3" fmla="*/ 425513 h 425513"/>
              <a:gd name="connsiteX4" fmla="*/ 51303 w 265568"/>
              <a:gd name="connsiteY4" fmla="*/ 356103 h 425513"/>
              <a:gd name="connsiteX5" fmla="*/ 81481 w 265568"/>
              <a:gd name="connsiteY5" fmla="*/ 392317 h 425513"/>
              <a:gd name="connsiteX6" fmla="*/ 132784 w 265568"/>
              <a:gd name="connsiteY6" fmla="*/ 292729 h 425513"/>
              <a:gd name="connsiteX7" fmla="*/ 153909 w 265568"/>
              <a:gd name="connsiteY7" fmla="*/ 205212 h 425513"/>
              <a:gd name="connsiteX8" fmla="*/ 162962 w 265568"/>
              <a:gd name="connsiteY8" fmla="*/ 229354 h 425513"/>
              <a:gd name="connsiteX9" fmla="*/ 165980 w 265568"/>
              <a:gd name="connsiteY9" fmla="*/ 241426 h 425513"/>
              <a:gd name="connsiteX10" fmla="*/ 181069 w 265568"/>
              <a:gd name="connsiteY10" fmla="*/ 319889 h 425513"/>
              <a:gd name="connsiteX11" fmla="*/ 265568 w 265568"/>
              <a:gd name="connsiteY11" fmla="*/ 253497 h 425513"/>
              <a:gd name="connsiteX12" fmla="*/ 193140 w 265568"/>
              <a:gd name="connsiteY12" fmla="*/ 0 h 425513"/>
              <a:gd name="connsiteX13" fmla="*/ 84499 w 265568"/>
              <a:gd name="connsiteY13" fmla="*/ 12071 h 425513"/>
              <a:gd name="connsiteX14" fmla="*/ 27160 w 265568"/>
              <a:gd name="connsiteY14" fmla="*/ 120713 h 425513"/>
              <a:gd name="connsiteX15" fmla="*/ 33196 w 265568"/>
              <a:gd name="connsiteY15" fmla="*/ 190123 h 4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568" h="425513">
                <a:moveTo>
                  <a:pt x="33196" y="190123"/>
                </a:moveTo>
                <a:lnTo>
                  <a:pt x="27160" y="301782"/>
                </a:lnTo>
                <a:lnTo>
                  <a:pt x="0" y="337996"/>
                </a:lnTo>
                <a:lnTo>
                  <a:pt x="51303" y="425513"/>
                </a:lnTo>
                <a:lnTo>
                  <a:pt x="51303" y="356103"/>
                </a:lnTo>
                <a:lnTo>
                  <a:pt x="81481" y="392317"/>
                </a:lnTo>
                <a:lnTo>
                  <a:pt x="132784" y="292729"/>
                </a:lnTo>
                <a:lnTo>
                  <a:pt x="153909" y="205212"/>
                </a:lnTo>
                <a:cubicBezTo>
                  <a:pt x="156927" y="213259"/>
                  <a:pt x="160244" y="221200"/>
                  <a:pt x="162962" y="229354"/>
                </a:cubicBezTo>
                <a:cubicBezTo>
                  <a:pt x="164274" y="233289"/>
                  <a:pt x="165980" y="241426"/>
                  <a:pt x="165980" y="241426"/>
                </a:cubicBezTo>
                <a:lnTo>
                  <a:pt x="181069" y="319889"/>
                </a:lnTo>
                <a:lnTo>
                  <a:pt x="265568" y="253497"/>
                </a:lnTo>
                <a:lnTo>
                  <a:pt x="193140" y="0"/>
                </a:lnTo>
                <a:lnTo>
                  <a:pt x="84499" y="12071"/>
                </a:lnTo>
                <a:lnTo>
                  <a:pt x="27160" y="120713"/>
                </a:lnTo>
                <a:lnTo>
                  <a:pt x="33196" y="19012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 name="Freeform 9"/>
          <p:cNvSpPr/>
          <p:nvPr/>
        </p:nvSpPr>
        <p:spPr>
          <a:xfrm>
            <a:off x="3890934" y="2066924"/>
            <a:ext cx="757237" cy="981075"/>
          </a:xfrm>
          <a:custGeom>
            <a:avLst/>
            <a:gdLst>
              <a:gd name="connsiteX0" fmla="*/ 156927 w 757474"/>
              <a:gd name="connsiteY0" fmla="*/ 54321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65569 w 757474"/>
              <a:gd name="connsiteY60" fmla="*/ 81482 h 980793"/>
              <a:gd name="connsiteX61" fmla="*/ 156927 w 757474"/>
              <a:gd name="connsiteY61" fmla="*/ 54321 h 980793"/>
              <a:gd name="connsiteX0" fmla="*/ 215227 w 757474"/>
              <a:gd name="connsiteY0" fmla="*/ 54321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65569 w 757474"/>
              <a:gd name="connsiteY60" fmla="*/ 81482 h 980793"/>
              <a:gd name="connsiteX61" fmla="*/ 215227 w 757474"/>
              <a:gd name="connsiteY61" fmla="*/ 54321 h 980793"/>
              <a:gd name="connsiteX0" fmla="*/ 184542 w 757474"/>
              <a:gd name="connsiteY0" fmla="*/ 63527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65569 w 757474"/>
              <a:gd name="connsiteY60" fmla="*/ 81482 h 980793"/>
              <a:gd name="connsiteX61" fmla="*/ 184542 w 757474"/>
              <a:gd name="connsiteY61" fmla="*/ 63527 h 980793"/>
              <a:gd name="connsiteX0" fmla="*/ 184542 w 757474"/>
              <a:gd name="connsiteY0" fmla="*/ 63527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25679 w 757474"/>
              <a:gd name="connsiteY60" fmla="*/ 56934 h 980793"/>
              <a:gd name="connsiteX61" fmla="*/ 184542 w 757474"/>
              <a:gd name="connsiteY61" fmla="*/ 63527 h 980793"/>
              <a:gd name="connsiteX0" fmla="*/ 184542 w 757474"/>
              <a:gd name="connsiteY0" fmla="*/ 63527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66369 w 757474"/>
              <a:gd name="connsiteY60" fmla="*/ 47668 h 980793"/>
              <a:gd name="connsiteX61" fmla="*/ 225679 w 757474"/>
              <a:gd name="connsiteY61" fmla="*/ 56934 h 980793"/>
              <a:gd name="connsiteX62" fmla="*/ 184542 w 757474"/>
              <a:gd name="connsiteY62" fmla="*/ 63527 h 980793"/>
              <a:gd name="connsiteX0" fmla="*/ 184542 w 757474"/>
              <a:gd name="connsiteY0" fmla="*/ 63527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66369 w 757474"/>
              <a:gd name="connsiteY60" fmla="*/ 87558 h 980793"/>
              <a:gd name="connsiteX61" fmla="*/ 225679 w 757474"/>
              <a:gd name="connsiteY61" fmla="*/ 56934 h 980793"/>
              <a:gd name="connsiteX62" fmla="*/ 184542 w 757474"/>
              <a:gd name="connsiteY62" fmla="*/ 63527 h 980793"/>
              <a:gd name="connsiteX0" fmla="*/ 184542 w 757474"/>
              <a:gd name="connsiteY0" fmla="*/ 63527 h 980793"/>
              <a:gd name="connsiteX1" fmla="*/ 211248 w 757474"/>
              <a:gd name="connsiteY1" fmla="*/ 123731 h 980793"/>
              <a:gd name="connsiteX2" fmla="*/ 214266 w 757474"/>
              <a:gd name="connsiteY2" fmla="*/ 165981 h 980793"/>
              <a:gd name="connsiteX3" fmla="*/ 153909 w 757474"/>
              <a:gd name="connsiteY3" fmla="*/ 205212 h 980793"/>
              <a:gd name="connsiteX4" fmla="*/ 147874 w 757474"/>
              <a:gd name="connsiteY4" fmla="*/ 238408 h 980793"/>
              <a:gd name="connsiteX5" fmla="*/ 156927 w 757474"/>
              <a:gd name="connsiteY5" fmla="*/ 253497 h 980793"/>
              <a:gd name="connsiteX6" fmla="*/ 223319 w 757474"/>
              <a:gd name="connsiteY6" fmla="*/ 199177 h 980793"/>
              <a:gd name="connsiteX7" fmla="*/ 190123 w 757474"/>
              <a:gd name="connsiteY7" fmla="*/ 262551 h 980793"/>
              <a:gd name="connsiteX8" fmla="*/ 175034 w 757474"/>
              <a:gd name="connsiteY8" fmla="*/ 277640 h 980793"/>
              <a:gd name="connsiteX9" fmla="*/ 178052 w 757474"/>
              <a:gd name="connsiteY9" fmla="*/ 304800 h 980793"/>
              <a:gd name="connsiteX10" fmla="*/ 138820 w 757474"/>
              <a:gd name="connsiteY10" fmla="*/ 322907 h 980793"/>
              <a:gd name="connsiteX11" fmla="*/ 117695 w 757474"/>
              <a:gd name="connsiteY11" fmla="*/ 316872 h 980793"/>
              <a:gd name="connsiteX12" fmla="*/ 96571 w 757474"/>
              <a:gd name="connsiteY12" fmla="*/ 331961 h 980793"/>
              <a:gd name="connsiteX13" fmla="*/ 126749 w 757474"/>
              <a:gd name="connsiteY13" fmla="*/ 419478 h 980793"/>
              <a:gd name="connsiteX14" fmla="*/ 63375 w 757474"/>
              <a:gd name="connsiteY14" fmla="*/ 334979 h 980793"/>
              <a:gd name="connsiteX15" fmla="*/ 48285 w 757474"/>
              <a:gd name="connsiteY15" fmla="*/ 519066 h 980793"/>
              <a:gd name="connsiteX16" fmla="*/ 123731 w 757474"/>
              <a:gd name="connsiteY16" fmla="*/ 534155 h 980793"/>
              <a:gd name="connsiteX17" fmla="*/ 313854 w 757474"/>
              <a:gd name="connsiteY17" fmla="*/ 503977 h 980793"/>
              <a:gd name="connsiteX18" fmla="*/ 147874 w 757474"/>
              <a:gd name="connsiteY18" fmla="*/ 558297 h 980793"/>
              <a:gd name="connsiteX19" fmla="*/ 57339 w 757474"/>
              <a:gd name="connsiteY19" fmla="*/ 612618 h 980793"/>
              <a:gd name="connsiteX20" fmla="*/ 0 w 757474"/>
              <a:gd name="connsiteY20" fmla="*/ 742385 h 980793"/>
              <a:gd name="connsiteX21" fmla="*/ 93553 w 757474"/>
              <a:gd name="connsiteY21" fmla="*/ 911383 h 980793"/>
              <a:gd name="connsiteX22" fmla="*/ 187105 w 757474"/>
              <a:gd name="connsiteY22" fmla="*/ 980793 h 980793"/>
              <a:gd name="connsiteX23" fmla="*/ 256515 w 757474"/>
              <a:gd name="connsiteY23" fmla="*/ 971739 h 980793"/>
              <a:gd name="connsiteX24" fmla="*/ 389299 w 757474"/>
              <a:gd name="connsiteY24" fmla="*/ 923454 h 980793"/>
              <a:gd name="connsiteX25" fmla="*/ 461727 w 757474"/>
              <a:gd name="connsiteY25" fmla="*/ 875169 h 980793"/>
              <a:gd name="connsiteX26" fmla="*/ 519066 w 757474"/>
              <a:gd name="connsiteY26" fmla="*/ 869133 h 980793"/>
              <a:gd name="connsiteX27" fmla="*/ 525101 w 757474"/>
              <a:gd name="connsiteY27" fmla="*/ 917418 h 980793"/>
              <a:gd name="connsiteX28" fmla="*/ 561315 w 757474"/>
              <a:gd name="connsiteY28" fmla="*/ 962686 h 980793"/>
              <a:gd name="connsiteX29" fmla="*/ 585458 w 757474"/>
              <a:gd name="connsiteY29" fmla="*/ 887240 h 980793"/>
              <a:gd name="connsiteX30" fmla="*/ 630725 w 757474"/>
              <a:gd name="connsiteY30" fmla="*/ 854044 h 980793"/>
              <a:gd name="connsiteX31" fmla="*/ 654868 w 757474"/>
              <a:gd name="connsiteY31" fmla="*/ 866115 h 980793"/>
              <a:gd name="connsiteX32" fmla="*/ 666939 w 757474"/>
              <a:gd name="connsiteY32" fmla="*/ 829901 h 980793"/>
              <a:gd name="connsiteX33" fmla="*/ 712206 w 757474"/>
              <a:gd name="connsiteY33" fmla="*/ 805759 h 980793"/>
              <a:gd name="connsiteX34" fmla="*/ 754456 w 757474"/>
              <a:gd name="connsiteY34" fmla="*/ 796705 h 980793"/>
              <a:gd name="connsiteX35" fmla="*/ 757474 w 757474"/>
              <a:gd name="connsiteY35" fmla="*/ 778598 h 980793"/>
              <a:gd name="connsiteX36" fmla="*/ 672975 w 757474"/>
              <a:gd name="connsiteY36" fmla="*/ 745402 h 980793"/>
              <a:gd name="connsiteX37" fmla="*/ 703153 w 757474"/>
              <a:gd name="connsiteY37" fmla="*/ 688064 h 980793"/>
              <a:gd name="connsiteX38" fmla="*/ 691081 w 757474"/>
              <a:gd name="connsiteY38" fmla="*/ 606583 h 980793"/>
              <a:gd name="connsiteX39" fmla="*/ 642796 w 757474"/>
              <a:gd name="connsiteY39" fmla="*/ 609600 h 980793"/>
              <a:gd name="connsiteX40" fmla="*/ 609600 w 757474"/>
              <a:gd name="connsiteY40" fmla="*/ 573387 h 980793"/>
              <a:gd name="connsiteX41" fmla="*/ 639778 w 757474"/>
              <a:gd name="connsiteY41" fmla="*/ 513030 h 980793"/>
              <a:gd name="connsiteX42" fmla="*/ 648832 w 757474"/>
              <a:gd name="connsiteY42" fmla="*/ 464745 h 980793"/>
              <a:gd name="connsiteX43" fmla="*/ 709188 w 757474"/>
              <a:gd name="connsiteY43" fmla="*/ 440602 h 980793"/>
              <a:gd name="connsiteX44" fmla="*/ 657885 w 757474"/>
              <a:gd name="connsiteY44" fmla="*/ 377228 h 980793"/>
              <a:gd name="connsiteX45" fmla="*/ 570369 w 757474"/>
              <a:gd name="connsiteY45" fmla="*/ 395335 h 980793"/>
              <a:gd name="connsiteX46" fmla="*/ 525101 w 757474"/>
              <a:gd name="connsiteY46" fmla="*/ 371193 h 980793"/>
              <a:gd name="connsiteX47" fmla="*/ 464745 w 757474"/>
              <a:gd name="connsiteY47" fmla="*/ 380246 h 980793"/>
              <a:gd name="connsiteX48" fmla="*/ 449656 w 757474"/>
              <a:gd name="connsiteY48" fmla="*/ 425513 h 980793"/>
              <a:gd name="connsiteX49" fmla="*/ 407406 w 757474"/>
              <a:gd name="connsiteY49" fmla="*/ 395335 h 980793"/>
              <a:gd name="connsiteX50" fmla="*/ 383264 w 757474"/>
              <a:gd name="connsiteY50" fmla="*/ 383264 h 980793"/>
              <a:gd name="connsiteX51" fmla="*/ 392317 w 757474"/>
              <a:gd name="connsiteY51" fmla="*/ 334979 h 980793"/>
              <a:gd name="connsiteX52" fmla="*/ 316872 w 757474"/>
              <a:gd name="connsiteY52" fmla="*/ 344032 h 980793"/>
              <a:gd name="connsiteX53" fmla="*/ 316872 w 757474"/>
              <a:gd name="connsiteY53" fmla="*/ 319890 h 980793"/>
              <a:gd name="connsiteX54" fmla="*/ 374210 w 757474"/>
              <a:gd name="connsiteY54" fmla="*/ 295747 h 980793"/>
              <a:gd name="connsiteX55" fmla="*/ 356103 w 757474"/>
              <a:gd name="connsiteY55" fmla="*/ 256515 h 980793"/>
              <a:gd name="connsiteX56" fmla="*/ 413442 w 757474"/>
              <a:gd name="connsiteY56" fmla="*/ 223319 h 980793"/>
              <a:gd name="connsiteX57" fmla="*/ 428531 w 757474"/>
              <a:gd name="connsiteY57" fmla="*/ 168998 h 980793"/>
              <a:gd name="connsiteX58" fmla="*/ 362139 w 757474"/>
              <a:gd name="connsiteY58" fmla="*/ 111660 h 980793"/>
              <a:gd name="connsiteX59" fmla="*/ 437584 w 757474"/>
              <a:gd name="connsiteY59" fmla="*/ 0 h 980793"/>
              <a:gd name="connsiteX60" fmla="*/ 281711 w 757474"/>
              <a:gd name="connsiteY60" fmla="*/ 66079 h 980793"/>
              <a:gd name="connsiteX61" fmla="*/ 225679 w 757474"/>
              <a:gd name="connsiteY61" fmla="*/ 56934 h 980793"/>
              <a:gd name="connsiteX62" fmla="*/ 184542 w 757474"/>
              <a:gd name="connsiteY62" fmla="*/ 63527 h 98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57474" h="980793">
                <a:moveTo>
                  <a:pt x="184542" y="63527"/>
                </a:moveTo>
                <a:lnTo>
                  <a:pt x="211248" y="123731"/>
                </a:lnTo>
                <a:lnTo>
                  <a:pt x="214266" y="165981"/>
                </a:lnTo>
                <a:lnTo>
                  <a:pt x="153909" y="205212"/>
                </a:lnTo>
                <a:lnTo>
                  <a:pt x="147874" y="238408"/>
                </a:lnTo>
                <a:lnTo>
                  <a:pt x="156927" y="253497"/>
                </a:lnTo>
                <a:lnTo>
                  <a:pt x="223319" y="199177"/>
                </a:lnTo>
                <a:lnTo>
                  <a:pt x="190123" y="262551"/>
                </a:lnTo>
                <a:lnTo>
                  <a:pt x="175034" y="277640"/>
                </a:lnTo>
                <a:lnTo>
                  <a:pt x="178052" y="304800"/>
                </a:lnTo>
                <a:lnTo>
                  <a:pt x="138820" y="322907"/>
                </a:lnTo>
                <a:lnTo>
                  <a:pt x="117695" y="316872"/>
                </a:lnTo>
                <a:lnTo>
                  <a:pt x="96571" y="331961"/>
                </a:lnTo>
                <a:lnTo>
                  <a:pt x="126749" y="419478"/>
                </a:lnTo>
                <a:lnTo>
                  <a:pt x="63375" y="334979"/>
                </a:lnTo>
                <a:lnTo>
                  <a:pt x="48285" y="519066"/>
                </a:lnTo>
                <a:lnTo>
                  <a:pt x="123731" y="534155"/>
                </a:lnTo>
                <a:lnTo>
                  <a:pt x="313854" y="503977"/>
                </a:lnTo>
                <a:lnTo>
                  <a:pt x="147874" y="558297"/>
                </a:lnTo>
                <a:lnTo>
                  <a:pt x="57339" y="612618"/>
                </a:lnTo>
                <a:lnTo>
                  <a:pt x="0" y="742385"/>
                </a:lnTo>
                <a:lnTo>
                  <a:pt x="93553" y="911383"/>
                </a:lnTo>
                <a:lnTo>
                  <a:pt x="187105" y="980793"/>
                </a:lnTo>
                <a:lnTo>
                  <a:pt x="256515" y="971739"/>
                </a:lnTo>
                <a:lnTo>
                  <a:pt x="389299" y="923454"/>
                </a:lnTo>
                <a:lnTo>
                  <a:pt x="461727" y="875169"/>
                </a:lnTo>
                <a:lnTo>
                  <a:pt x="519066" y="869133"/>
                </a:lnTo>
                <a:lnTo>
                  <a:pt x="525101" y="917418"/>
                </a:lnTo>
                <a:lnTo>
                  <a:pt x="561315" y="962686"/>
                </a:lnTo>
                <a:lnTo>
                  <a:pt x="585458" y="887240"/>
                </a:lnTo>
                <a:lnTo>
                  <a:pt x="630725" y="854044"/>
                </a:lnTo>
                <a:lnTo>
                  <a:pt x="654868" y="866115"/>
                </a:lnTo>
                <a:lnTo>
                  <a:pt x="666939" y="829901"/>
                </a:lnTo>
                <a:lnTo>
                  <a:pt x="712206" y="805759"/>
                </a:lnTo>
                <a:lnTo>
                  <a:pt x="754456" y="796705"/>
                </a:lnTo>
                <a:lnTo>
                  <a:pt x="757474" y="778598"/>
                </a:lnTo>
                <a:lnTo>
                  <a:pt x="672975" y="745402"/>
                </a:lnTo>
                <a:lnTo>
                  <a:pt x="703153" y="688064"/>
                </a:lnTo>
                <a:lnTo>
                  <a:pt x="691081" y="606583"/>
                </a:lnTo>
                <a:lnTo>
                  <a:pt x="642796" y="609600"/>
                </a:lnTo>
                <a:lnTo>
                  <a:pt x="609600" y="573387"/>
                </a:lnTo>
                <a:lnTo>
                  <a:pt x="639778" y="513030"/>
                </a:lnTo>
                <a:lnTo>
                  <a:pt x="648832" y="464745"/>
                </a:lnTo>
                <a:lnTo>
                  <a:pt x="709188" y="440602"/>
                </a:lnTo>
                <a:lnTo>
                  <a:pt x="657885" y="377228"/>
                </a:lnTo>
                <a:lnTo>
                  <a:pt x="570369" y="395335"/>
                </a:lnTo>
                <a:lnTo>
                  <a:pt x="525101" y="371193"/>
                </a:lnTo>
                <a:lnTo>
                  <a:pt x="464745" y="380246"/>
                </a:lnTo>
                <a:lnTo>
                  <a:pt x="449656" y="425513"/>
                </a:lnTo>
                <a:lnTo>
                  <a:pt x="407406" y="395335"/>
                </a:lnTo>
                <a:lnTo>
                  <a:pt x="383264" y="383264"/>
                </a:lnTo>
                <a:lnTo>
                  <a:pt x="392317" y="334979"/>
                </a:lnTo>
                <a:lnTo>
                  <a:pt x="316872" y="344032"/>
                </a:lnTo>
                <a:lnTo>
                  <a:pt x="316872" y="319890"/>
                </a:lnTo>
                <a:lnTo>
                  <a:pt x="374210" y="295747"/>
                </a:lnTo>
                <a:lnTo>
                  <a:pt x="356103" y="256515"/>
                </a:lnTo>
                <a:lnTo>
                  <a:pt x="413442" y="223319"/>
                </a:lnTo>
                <a:lnTo>
                  <a:pt x="428531" y="168998"/>
                </a:lnTo>
                <a:lnTo>
                  <a:pt x="362139" y="111660"/>
                </a:lnTo>
                <a:lnTo>
                  <a:pt x="437584" y="0"/>
                </a:lnTo>
                <a:lnTo>
                  <a:pt x="281711" y="66079"/>
                </a:lnTo>
                <a:lnTo>
                  <a:pt x="225679" y="56934"/>
                </a:lnTo>
                <a:lnTo>
                  <a:pt x="184542" y="6352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 name="Freeform 10"/>
          <p:cNvSpPr/>
          <p:nvPr/>
        </p:nvSpPr>
        <p:spPr>
          <a:xfrm>
            <a:off x="4205259" y="1900236"/>
            <a:ext cx="1243012" cy="1189038"/>
          </a:xfrm>
          <a:custGeom>
            <a:avLst/>
            <a:gdLst>
              <a:gd name="connsiteX0" fmla="*/ 437584 w 1243342"/>
              <a:gd name="connsiteY0" fmla="*/ 947596 h 1189022"/>
              <a:gd name="connsiteX1" fmla="*/ 488887 w 1243342"/>
              <a:gd name="connsiteY1" fmla="*/ 926472 h 1189022"/>
              <a:gd name="connsiteX2" fmla="*/ 537172 w 1243342"/>
              <a:gd name="connsiteY2" fmla="*/ 983810 h 1189022"/>
              <a:gd name="connsiteX3" fmla="*/ 621671 w 1243342"/>
              <a:gd name="connsiteY3" fmla="*/ 1074345 h 1189022"/>
              <a:gd name="connsiteX4" fmla="*/ 657885 w 1243342"/>
              <a:gd name="connsiteY4" fmla="*/ 1134701 h 1189022"/>
              <a:gd name="connsiteX5" fmla="*/ 648831 w 1243342"/>
              <a:gd name="connsiteY5" fmla="*/ 1170915 h 1189022"/>
              <a:gd name="connsiteX6" fmla="*/ 712206 w 1243342"/>
              <a:gd name="connsiteY6" fmla="*/ 1189022 h 1189022"/>
              <a:gd name="connsiteX7" fmla="*/ 760491 w 1243342"/>
              <a:gd name="connsiteY7" fmla="*/ 1164879 h 1189022"/>
              <a:gd name="connsiteX8" fmla="*/ 775580 w 1243342"/>
              <a:gd name="connsiteY8" fmla="*/ 1137719 h 1189022"/>
              <a:gd name="connsiteX9" fmla="*/ 775580 w 1243342"/>
              <a:gd name="connsiteY9" fmla="*/ 1137719 h 1189022"/>
              <a:gd name="connsiteX10" fmla="*/ 863097 w 1243342"/>
              <a:gd name="connsiteY10" fmla="*/ 1152808 h 1189022"/>
              <a:gd name="connsiteX11" fmla="*/ 878186 w 1243342"/>
              <a:gd name="connsiteY11" fmla="*/ 1182986 h 1189022"/>
              <a:gd name="connsiteX12" fmla="*/ 950614 w 1243342"/>
              <a:gd name="connsiteY12" fmla="*/ 1179969 h 1189022"/>
              <a:gd name="connsiteX13" fmla="*/ 962685 w 1243342"/>
              <a:gd name="connsiteY13" fmla="*/ 1101505 h 1189022"/>
              <a:gd name="connsiteX14" fmla="*/ 1023041 w 1243342"/>
              <a:gd name="connsiteY14" fmla="*/ 1044167 h 1189022"/>
              <a:gd name="connsiteX15" fmla="*/ 992863 w 1243342"/>
              <a:gd name="connsiteY15" fmla="*/ 1010971 h 1189022"/>
              <a:gd name="connsiteX16" fmla="*/ 1050202 w 1243342"/>
              <a:gd name="connsiteY16" fmla="*/ 1035113 h 1189022"/>
              <a:gd name="connsiteX17" fmla="*/ 1050202 w 1243342"/>
              <a:gd name="connsiteY17" fmla="*/ 974757 h 1189022"/>
              <a:gd name="connsiteX18" fmla="*/ 1086416 w 1243342"/>
              <a:gd name="connsiteY18" fmla="*/ 944578 h 1189022"/>
              <a:gd name="connsiteX19" fmla="*/ 1116594 w 1243342"/>
              <a:gd name="connsiteY19" fmla="*/ 926472 h 1189022"/>
              <a:gd name="connsiteX20" fmla="*/ 1101505 w 1243342"/>
              <a:gd name="connsiteY20" fmla="*/ 890258 h 1189022"/>
              <a:gd name="connsiteX21" fmla="*/ 1137719 w 1243342"/>
              <a:gd name="connsiteY21" fmla="*/ 863097 h 1189022"/>
              <a:gd name="connsiteX22" fmla="*/ 1134701 w 1243342"/>
              <a:gd name="connsiteY22" fmla="*/ 817830 h 1189022"/>
              <a:gd name="connsiteX23" fmla="*/ 1192039 w 1243342"/>
              <a:gd name="connsiteY23" fmla="*/ 805759 h 1189022"/>
              <a:gd name="connsiteX24" fmla="*/ 1243342 w 1243342"/>
              <a:gd name="connsiteY24" fmla="*/ 757473 h 1189022"/>
              <a:gd name="connsiteX25" fmla="*/ 1222218 w 1243342"/>
              <a:gd name="connsiteY25" fmla="*/ 739367 h 1189022"/>
              <a:gd name="connsiteX26" fmla="*/ 1195057 w 1243342"/>
              <a:gd name="connsiteY26" fmla="*/ 751438 h 1189022"/>
              <a:gd name="connsiteX27" fmla="*/ 1149790 w 1243342"/>
              <a:gd name="connsiteY27" fmla="*/ 769545 h 1189022"/>
              <a:gd name="connsiteX28" fmla="*/ 1146772 w 1243342"/>
              <a:gd name="connsiteY28" fmla="*/ 721260 h 1189022"/>
              <a:gd name="connsiteX29" fmla="*/ 1071326 w 1243342"/>
              <a:gd name="connsiteY29" fmla="*/ 706171 h 1189022"/>
              <a:gd name="connsiteX30" fmla="*/ 1026059 w 1243342"/>
              <a:gd name="connsiteY30" fmla="*/ 679010 h 1189022"/>
              <a:gd name="connsiteX31" fmla="*/ 989845 w 1243342"/>
              <a:gd name="connsiteY31" fmla="*/ 639778 h 1189022"/>
              <a:gd name="connsiteX32" fmla="*/ 974756 w 1243342"/>
              <a:gd name="connsiteY32" fmla="*/ 591493 h 1189022"/>
              <a:gd name="connsiteX33" fmla="*/ 989845 w 1243342"/>
              <a:gd name="connsiteY33" fmla="*/ 488887 h 1189022"/>
              <a:gd name="connsiteX34" fmla="*/ 956649 w 1243342"/>
              <a:gd name="connsiteY34" fmla="*/ 449656 h 1189022"/>
              <a:gd name="connsiteX35" fmla="*/ 724277 w 1243342"/>
              <a:gd name="connsiteY35" fmla="*/ 268586 h 1189022"/>
              <a:gd name="connsiteX36" fmla="*/ 736348 w 1243342"/>
              <a:gd name="connsiteY36" fmla="*/ 232373 h 1189022"/>
              <a:gd name="connsiteX37" fmla="*/ 675992 w 1243342"/>
              <a:gd name="connsiteY37" fmla="*/ 199176 h 1189022"/>
              <a:gd name="connsiteX38" fmla="*/ 552261 w 1243342"/>
              <a:gd name="connsiteY38" fmla="*/ 250479 h 1189022"/>
              <a:gd name="connsiteX39" fmla="*/ 482851 w 1243342"/>
              <a:gd name="connsiteY39" fmla="*/ 214266 h 1189022"/>
              <a:gd name="connsiteX40" fmla="*/ 410423 w 1243342"/>
              <a:gd name="connsiteY40" fmla="*/ 235390 h 1189022"/>
              <a:gd name="connsiteX41" fmla="*/ 277639 w 1243342"/>
              <a:gd name="connsiteY41" fmla="*/ 162963 h 1189022"/>
              <a:gd name="connsiteX42" fmla="*/ 247461 w 1243342"/>
              <a:gd name="connsiteY42" fmla="*/ 190123 h 1189022"/>
              <a:gd name="connsiteX43" fmla="*/ 214265 w 1243342"/>
              <a:gd name="connsiteY43" fmla="*/ 156927 h 1189022"/>
              <a:gd name="connsiteX44" fmla="*/ 165980 w 1243342"/>
              <a:gd name="connsiteY44" fmla="*/ 48285 h 1189022"/>
              <a:gd name="connsiteX45" fmla="*/ 105623 w 1243342"/>
              <a:gd name="connsiteY45" fmla="*/ 30178 h 1189022"/>
              <a:gd name="connsiteX46" fmla="*/ 54321 w 1243342"/>
              <a:gd name="connsiteY46" fmla="*/ 0 h 1189022"/>
              <a:gd name="connsiteX47" fmla="*/ 36214 w 1243342"/>
              <a:gd name="connsiteY47" fmla="*/ 0 h 1189022"/>
              <a:gd name="connsiteX48" fmla="*/ 54321 w 1243342"/>
              <a:gd name="connsiteY48" fmla="*/ 99588 h 1189022"/>
              <a:gd name="connsiteX49" fmla="*/ 114677 w 1243342"/>
              <a:gd name="connsiteY49" fmla="*/ 175034 h 1189022"/>
              <a:gd name="connsiteX50" fmla="*/ 48285 w 1243342"/>
              <a:gd name="connsiteY50" fmla="*/ 280658 h 1189022"/>
              <a:gd name="connsiteX51" fmla="*/ 114677 w 1243342"/>
              <a:gd name="connsiteY51" fmla="*/ 341014 h 1189022"/>
              <a:gd name="connsiteX52" fmla="*/ 99588 w 1243342"/>
              <a:gd name="connsiteY52" fmla="*/ 392317 h 1189022"/>
              <a:gd name="connsiteX53" fmla="*/ 42249 w 1243342"/>
              <a:gd name="connsiteY53" fmla="*/ 425513 h 1189022"/>
              <a:gd name="connsiteX54" fmla="*/ 57338 w 1243342"/>
              <a:gd name="connsiteY54" fmla="*/ 464745 h 1189022"/>
              <a:gd name="connsiteX55" fmla="*/ 0 w 1243342"/>
              <a:gd name="connsiteY55" fmla="*/ 488887 h 1189022"/>
              <a:gd name="connsiteX56" fmla="*/ 0 w 1243342"/>
              <a:gd name="connsiteY56" fmla="*/ 488887 h 1189022"/>
              <a:gd name="connsiteX57" fmla="*/ 72427 w 1243342"/>
              <a:gd name="connsiteY57" fmla="*/ 506994 h 1189022"/>
              <a:gd name="connsiteX58" fmla="*/ 60356 w 1243342"/>
              <a:gd name="connsiteY58" fmla="*/ 558297 h 1189022"/>
              <a:gd name="connsiteX59" fmla="*/ 150891 w 1243342"/>
              <a:gd name="connsiteY59" fmla="*/ 591493 h 1189022"/>
              <a:gd name="connsiteX60" fmla="*/ 159944 w 1243342"/>
              <a:gd name="connsiteY60" fmla="*/ 540190 h 1189022"/>
              <a:gd name="connsiteX61" fmla="*/ 226336 w 1243342"/>
              <a:gd name="connsiteY61" fmla="*/ 540190 h 1189022"/>
              <a:gd name="connsiteX62" fmla="*/ 268586 w 1243342"/>
              <a:gd name="connsiteY62" fmla="*/ 555279 h 1189022"/>
              <a:gd name="connsiteX63" fmla="*/ 331960 w 1243342"/>
              <a:gd name="connsiteY63" fmla="*/ 552262 h 1189022"/>
              <a:gd name="connsiteX64" fmla="*/ 395334 w 1243342"/>
              <a:gd name="connsiteY64" fmla="*/ 612618 h 1189022"/>
              <a:gd name="connsiteX65" fmla="*/ 347049 w 1243342"/>
              <a:gd name="connsiteY65" fmla="*/ 633743 h 1189022"/>
              <a:gd name="connsiteX66" fmla="*/ 301782 w 1243342"/>
              <a:gd name="connsiteY66" fmla="*/ 736349 h 1189022"/>
              <a:gd name="connsiteX67" fmla="*/ 325924 w 1243342"/>
              <a:gd name="connsiteY67" fmla="*/ 772563 h 1189022"/>
              <a:gd name="connsiteX68" fmla="*/ 389299 w 1243342"/>
              <a:gd name="connsiteY68" fmla="*/ 775580 h 1189022"/>
              <a:gd name="connsiteX69" fmla="*/ 392317 w 1243342"/>
              <a:gd name="connsiteY69" fmla="*/ 851026 h 1189022"/>
              <a:gd name="connsiteX70" fmla="*/ 353085 w 1243342"/>
              <a:gd name="connsiteY70" fmla="*/ 902329 h 1189022"/>
              <a:gd name="connsiteX71" fmla="*/ 437584 w 1243342"/>
              <a:gd name="connsiteY71" fmla="*/ 947596 h 118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43342" h="1189022">
                <a:moveTo>
                  <a:pt x="437584" y="947596"/>
                </a:moveTo>
                <a:lnTo>
                  <a:pt x="488887" y="926472"/>
                </a:lnTo>
                <a:lnTo>
                  <a:pt x="537172" y="983810"/>
                </a:lnTo>
                <a:lnTo>
                  <a:pt x="621671" y="1074345"/>
                </a:lnTo>
                <a:lnTo>
                  <a:pt x="657885" y="1134701"/>
                </a:lnTo>
                <a:lnTo>
                  <a:pt x="648831" y="1170915"/>
                </a:lnTo>
                <a:lnTo>
                  <a:pt x="712206" y="1189022"/>
                </a:lnTo>
                <a:lnTo>
                  <a:pt x="760491" y="1164879"/>
                </a:lnTo>
                <a:lnTo>
                  <a:pt x="775580" y="1137719"/>
                </a:lnTo>
                <a:lnTo>
                  <a:pt x="775580" y="1137719"/>
                </a:lnTo>
                <a:lnTo>
                  <a:pt x="863097" y="1152808"/>
                </a:lnTo>
                <a:lnTo>
                  <a:pt x="878186" y="1182986"/>
                </a:lnTo>
                <a:lnTo>
                  <a:pt x="950614" y="1179969"/>
                </a:lnTo>
                <a:lnTo>
                  <a:pt x="962685" y="1101505"/>
                </a:lnTo>
                <a:lnTo>
                  <a:pt x="1023041" y="1044167"/>
                </a:lnTo>
                <a:lnTo>
                  <a:pt x="992863" y="1010971"/>
                </a:lnTo>
                <a:lnTo>
                  <a:pt x="1050202" y="1035113"/>
                </a:lnTo>
                <a:lnTo>
                  <a:pt x="1050202" y="974757"/>
                </a:lnTo>
                <a:lnTo>
                  <a:pt x="1086416" y="944578"/>
                </a:lnTo>
                <a:lnTo>
                  <a:pt x="1116594" y="926472"/>
                </a:lnTo>
                <a:lnTo>
                  <a:pt x="1101505" y="890258"/>
                </a:lnTo>
                <a:lnTo>
                  <a:pt x="1137719" y="863097"/>
                </a:lnTo>
                <a:lnTo>
                  <a:pt x="1134701" y="817830"/>
                </a:lnTo>
                <a:lnTo>
                  <a:pt x="1192039" y="805759"/>
                </a:lnTo>
                <a:lnTo>
                  <a:pt x="1243342" y="757473"/>
                </a:lnTo>
                <a:lnTo>
                  <a:pt x="1222218" y="739367"/>
                </a:lnTo>
                <a:lnTo>
                  <a:pt x="1195057" y="751438"/>
                </a:lnTo>
                <a:lnTo>
                  <a:pt x="1149790" y="769545"/>
                </a:lnTo>
                <a:lnTo>
                  <a:pt x="1146772" y="721260"/>
                </a:lnTo>
                <a:lnTo>
                  <a:pt x="1071326" y="706171"/>
                </a:lnTo>
                <a:lnTo>
                  <a:pt x="1026059" y="679010"/>
                </a:lnTo>
                <a:lnTo>
                  <a:pt x="989845" y="639778"/>
                </a:lnTo>
                <a:lnTo>
                  <a:pt x="974756" y="591493"/>
                </a:lnTo>
                <a:lnTo>
                  <a:pt x="989845" y="488887"/>
                </a:lnTo>
                <a:lnTo>
                  <a:pt x="956649" y="449656"/>
                </a:lnTo>
                <a:lnTo>
                  <a:pt x="724277" y="268586"/>
                </a:lnTo>
                <a:lnTo>
                  <a:pt x="736348" y="232373"/>
                </a:lnTo>
                <a:lnTo>
                  <a:pt x="675992" y="199176"/>
                </a:lnTo>
                <a:lnTo>
                  <a:pt x="552261" y="250479"/>
                </a:lnTo>
                <a:lnTo>
                  <a:pt x="482851" y="214266"/>
                </a:lnTo>
                <a:lnTo>
                  <a:pt x="410423" y="235390"/>
                </a:lnTo>
                <a:lnTo>
                  <a:pt x="277639" y="162963"/>
                </a:lnTo>
                <a:lnTo>
                  <a:pt x="247461" y="190123"/>
                </a:lnTo>
                <a:lnTo>
                  <a:pt x="214265" y="156927"/>
                </a:lnTo>
                <a:lnTo>
                  <a:pt x="165980" y="48285"/>
                </a:lnTo>
                <a:lnTo>
                  <a:pt x="105623" y="30178"/>
                </a:lnTo>
                <a:lnTo>
                  <a:pt x="54321" y="0"/>
                </a:lnTo>
                <a:lnTo>
                  <a:pt x="36214" y="0"/>
                </a:lnTo>
                <a:lnTo>
                  <a:pt x="54321" y="99588"/>
                </a:lnTo>
                <a:lnTo>
                  <a:pt x="114677" y="175034"/>
                </a:lnTo>
                <a:lnTo>
                  <a:pt x="48285" y="280658"/>
                </a:lnTo>
                <a:lnTo>
                  <a:pt x="114677" y="341014"/>
                </a:lnTo>
                <a:lnTo>
                  <a:pt x="99588" y="392317"/>
                </a:lnTo>
                <a:lnTo>
                  <a:pt x="42249" y="425513"/>
                </a:lnTo>
                <a:lnTo>
                  <a:pt x="57338" y="464745"/>
                </a:lnTo>
                <a:lnTo>
                  <a:pt x="0" y="488887"/>
                </a:lnTo>
                <a:lnTo>
                  <a:pt x="0" y="488887"/>
                </a:lnTo>
                <a:lnTo>
                  <a:pt x="72427" y="506994"/>
                </a:lnTo>
                <a:lnTo>
                  <a:pt x="60356" y="558297"/>
                </a:lnTo>
                <a:lnTo>
                  <a:pt x="150891" y="591493"/>
                </a:lnTo>
                <a:lnTo>
                  <a:pt x="159944" y="540190"/>
                </a:lnTo>
                <a:lnTo>
                  <a:pt x="226336" y="540190"/>
                </a:lnTo>
                <a:lnTo>
                  <a:pt x="268586" y="555279"/>
                </a:lnTo>
                <a:lnTo>
                  <a:pt x="331960" y="552262"/>
                </a:lnTo>
                <a:lnTo>
                  <a:pt x="395334" y="612618"/>
                </a:lnTo>
                <a:lnTo>
                  <a:pt x="347049" y="633743"/>
                </a:lnTo>
                <a:lnTo>
                  <a:pt x="301782" y="736349"/>
                </a:lnTo>
                <a:lnTo>
                  <a:pt x="325924" y="772563"/>
                </a:lnTo>
                <a:lnTo>
                  <a:pt x="389299" y="775580"/>
                </a:lnTo>
                <a:lnTo>
                  <a:pt x="392317" y="851026"/>
                </a:lnTo>
                <a:lnTo>
                  <a:pt x="353085" y="902329"/>
                </a:lnTo>
                <a:lnTo>
                  <a:pt x="437584" y="9475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 name="Freeform 11"/>
          <p:cNvSpPr/>
          <p:nvPr/>
        </p:nvSpPr>
        <p:spPr>
          <a:xfrm>
            <a:off x="5183159" y="2087561"/>
            <a:ext cx="814387" cy="663575"/>
          </a:xfrm>
          <a:custGeom>
            <a:avLst/>
            <a:gdLst>
              <a:gd name="connsiteX0" fmla="*/ 271604 w 814812"/>
              <a:gd name="connsiteY0" fmla="*/ 552262 h 663921"/>
              <a:gd name="connsiteX1" fmla="*/ 331960 w 814812"/>
              <a:gd name="connsiteY1" fmla="*/ 513030 h 663921"/>
              <a:gd name="connsiteX2" fmla="*/ 374210 w 814812"/>
              <a:gd name="connsiteY2" fmla="*/ 543208 h 663921"/>
              <a:gd name="connsiteX3" fmla="*/ 482851 w 814812"/>
              <a:gd name="connsiteY3" fmla="*/ 522083 h 663921"/>
              <a:gd name="connsiteX4" fmla="*/ 561315 w 814812"/>
              <a:gd name="connsiteY4" fmla="*/ 510012 h 663921"/>
              <a:gd name="connsiteX5" fmla="*/ 669956 w 814812"/>
              <a:gd name="connsiteY5" fmla="*/ 633743 h 663921"/>
              <a:gd name="connsiteX6" fmla="*/ 736349 w 814812"/>
              <a:gd name="connsiteY6" fmla="*/ 600547 h 663921"/>
              <a:gd name="connsiteX7" fmla="*/ 814812 w 814812"/>
              <a:gd name="connsiteY7" fmla="*/ 663921 h 663921"/>
              <a:gd name="connsiteX8" fmla="*/ 781616 w 814812"/>
              <a:gd name="connsiteY8" fmla="*/ 564333 h 663921"/>
              <a:gd name="connsiteX9" fmla="*/ 627707 w 814812"/>
              <a:gd name="connsiteY9" fmla="*/ 356103 h 663921"/>
              <a:gd name="connsiteX10" fmla="*/ 567350 w 814812"/>
              <a:gd name="connsiteY10" fmla="*/ 193141 h 663921"/>
              <a:gd name="connsiteX11" fmla="*/ 594511 w 814812"/>
              <a:gd name="connsiteY11" fmla="*/ 114677 h 663921"/>
              <a:gd name="connsiteX12" fmla="*/ 648832 w 814812"/>
              <a:gd name="connsiteY12" fmla="*/ 102606 h 663921"/>
              <a:gd name="connsiteX13" fmla="*/ 576404 w 814812"/>
              <a:gd name="connsiteY13" fmla="*/ 54321 h 663921"/>
              <a:gd name="connsiteX14" fmla="*/ 528119 w 814812"/>
              <a:gd name="connsiteY14" fmla="*/ 12071 h 663921"/>
              <a:gd name="connsiteX15" fmla="*/ 500958 w 814812"/>
              <a:gd name="connsiteY15" fmla="*/ 0 h 663921"/>
              <a:gd name="connsiteX16" fmla="*/ 389299 w 814812"/>
              <a:gd name="connsiteY16" fmla="*/ 15089 h 663921"/>
              <a:gd name="connsiteX17" fmla="*/ 325925 w 814812"/>
              <a:gd name="connsiteY17" fmla="*/ 12071 h 663921"/>
              <a:gd name="connsiteX18" fmla="*/ 226337 w 814812"/>
              <a:gd name="connsiteY18" fmla="*/ 30178 h 663921"/>
              <a:gd name="connsiteX19" fmla="*/ 238408 w 814812"/>
              <a:gd name="connsiteY19" fmla="*/ 69410 h 663921"/>
              <a:gd name="connsiteX20" fmla="*/ 156927 w 814812"/>
              <a:gd name="connsiteY20" fmla="*/ 150891 h 663921"/>
              <a:gd name="connsiteX21" fmla="*/ 126749 w 814812"/>
              <a:gd name="connsiteY21" fmla="*/ 244444 h 663921"/>
              <a:gd name="connsiteX22" fmla="*/ 12071 w 814812"/>
              <a:gd name="connsiteY22" fmla="*/ 289711 h 663921"/>
              <a:gd name="connsiteX23" fmla="*/ 0 w 814812"/>
              <a:gd name="connsiteY23" fmla="*/ 401370 h 663921"/>
              <a:gd name="connsiteX24" fmla="*/ 21125 w 814812"/>
              <a:gd name="connsiteY24" fmla="*/ 473798 h 663921"/>
              <a:gd name="connsiteX25" fmla="*/ 105624 w 814812"/>
              <a:gd name="connsiteY25" fmla="*/ 513030 h 663921"/>
              <a:gd name="connsiteX26" fmla="*/ 162962 w 814812"/>
              <a:gd name="connsiteY26" fmla="*/ 534155 h 663921"/>
              <a:gd name="connsiteX27" fmla="*/ 172016 w 814812"/>
              <a:gd name="connsiteY27" fmla="*/ 582440 h 663921"/>
              <a:gd name="connsiteX28" fmla="*/ 271604 w 814812"/>
              <a:gd name="connsiteY28" fmla="*/ 552262 h 66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4812" h="663921">
                <a:moveTo>
                  <a:pt x="271604" y="552262"/>
                </a:moveTo>
                <a:lnTo>
                  <a:pt x="331960" y="513030"/>
                </a:lnTo>
                <a:lnTo>
                  <a:pt x="374210" y="543208"/>
                </a:lnTo>
                <a:lnTo>
                  <a:pt x="482851" y="522083"/>
                </a:lnTo>
                <a:lnTo>
                  <a:pt x="561315" y="510012"/>
                </a:lnTo>
                <a:lnTo>
                  <a:pt x="669956" y="633743"/>
                </a:lnTo>
                <a:lnTo>
                  <a:pt x="736349" y="600547"/>
                </a:lnTo>
                <a:lnTo>
                  <a:pt x="814812" y="663921"/>
                </a:lnTo>
                <a:lnTo>
                  <a:pt x="781616" y="564333"/>
                </a:lnTo>
                <a:lnTo>
                  <a:pt x="627707" y="356103"/>
                </a:lnTo>
                <a:lnTo>
                  <a:pt x="567350" y="193141"/>
                </a:lnTo>
                <a:lnTo>
                  <a:pt x="594511" y="114677"/>
                </a:lnTo>
                <a:lnTo>
                  <a:pt x="648832" y="102606"/>
                </a:lnTo>
                <a:lnTo>
                  <a:pt x="576404" y="54321"/>
                </a:lnTo>
                <a:lnTo>
                  <a:pt x="528119" y="12071"/>
                </a:lnTo>
                <a:lnTo>
                  <a:pt x="500958" y="0"/>
                </a:lnTo>
                <a:lnTo>
                  <a:pt x="389299" y="15089"/>
                </a:lnTo>
                <a:lnTo>
                  <a:pt x="325925" y="12071"/>
                </a:lnTo>
                <a:lnTo>
                  <a:pt x="226337" y="30178"/>
                </a:lnTo>
                <a:lnTo>
                  <a:pt x="238408" y="69410"/>
                </a:lnTo>
                <a:lnTo>
                  <a:pt x="156927" y="150891"/>
                </a:lnTo>
                <a:lnTo>
                  <a:pt x="126749" y="244444"/>
                </a:lnTo>
                <a:lnTo>
                  <a:pt x="12071" y="289711"/>
                </a:lnTo>
                <a:lnTo>
                  <a:pt x="0" y="401370"/>
                </a:lnTo>
                <a:lnTo>
                  <a:pt x="21125" y="473798"/>
                </a:lnTo>
                <a:lnTo>
                  <a:pt x="105624" y="513030"/>
                </a:lnTo>
                <a:lnTo>
                  <a:pt x="162962" y="534155"/>
                </a:lnTo>
                <a:lnTo>
                  <a:pt x="172016" y="582440"/>
                </a:lnTo>
                <a:lnTo>
                  <a:pt x="271604" y="5522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 name="Freeform 12"/>
          <p:cNvSpPr/>
          <p:nvPr/>
        </p:nvSpPr>
        <p:spPr>
          <a:xfrm>
            <a:off x="3830609" y="2824161"/>
            <a:ext cx="890587" cy="633413"/>
          </a:xfrm>
          <a:custGeom>
            <a:avLst/>
            <a:gdLst>
              <a:gd name="connsiteX0" fmla="*/ 295746 w 890257"/>
              <a:gd name="connsiteY0" fmla="*/ 226336 h 633742"/>
              <a:gd name="connsiteX1" fmla="*/ 214265 w 890257"/>
              <a:gd name="connsiteY1" fmla="*/ 274621 h 633742"/>
              <a:gd name="connsiteX2" fmla="*/ 162962 w 890257"/>
              <a:gd name="connsiteY2" fmla="*/ 223319 h 633742"/>
              <a:gd name="connsiteX3" fmla="*/ 120713 w 890257"/>
              <a:gd name="connsiteY3" fmla="*/ 102606 h 633742"/>
              <a:gd name="connsiteX4" fmla="*/ 60356 w 890257"/>
              <a:gd name="connsiteY4" fmla="*/ 132784 h 633742"/>
              <a:gd name="connsiteX5" fmla="*/ 0 w 890257"/>
              <a:gd name="connsiteY5" fmla="*/ 165980 h 633742"/>
              <a:gd name="connsiteX6" fmla="*/ 87517 w 890257"/>
              <a:gd name="connsiteY6" fmla="*/ 268586 h 633742"/>
              <a:gd name="connsiteX7" fmla="*/ 69410 w 890257"/>
              <a:gd name="connsiteY7" fmla="*/ 298764 h 633742"/>
              <a:gd name="connsiteX8" fmla="*/ 184087 w 890257"/>
              <a:gd name="connsiteY8" fmla="*/ 365156 h 633742"/>
              <a:gd name="connsiteX9" fmla="*/ 153909 w 890257"/>
              <a:gd name="connsiteY9" fmla="*/ 410423 h 633742"/>
              <a:gd name="connsiteX10" fmla="*/ 187105 w 890257"/>
              <a:gd name="connsiteY10" fmla="*/ 455691 h 633742"/>
              <a:gd name="connsiteX11" fmla="*/ 217283 w 890257"/>
              <a:gd name="connsiteY11" fmla="*/ 458709 h 633742"/>
              <a:gd name="connsiteX12" fmla="*/ 208230 w 890257"/>
              <a:gd name="connsiteY12" fmla="*/ 488887 h 633742"/>
              <a:gd name="connsiteX13" fmla="*/ 241426 w 890257"/>
              <a:gd name="connsiteY13" fmla="*/ 588475 h 633742"/>
              <a:gd name="connsiteX14" fmla="*/ 307818 w 890257"/>
              <a:gd name="connsiteY14" fmla="*/ 597528 h 633742"/>
              <a:gd name="connsiteX15" fmla="*/ 371192 w 890257"/>
              <a:gd name="connsiteY15" fmla="*/ 582439 h 633742"/>
              <a:gd name="connsiteX16" fmla="*/ 404388 w 890257"/>
              <a:gd name="connsiteY16" fmla="*/ 633742 h 633742"/>
              <a:gd name="connsiteX17" fmla="*/ 425513 w 890257"/>
              <a:gd name="connsiteY17" fmla="*/ 627707 h 633742"/>
              <a:gd name="connsiteX18" fmla="*/ 425513 w 890257"/>
              <a:gd name="connsiteY18" fmla="*/ 627707 h 633742"/>
              <a:gd name="connsiteX19" fmla="*/ 531136 w 890257"/>
              <a:gd name="connsiteY19" fmla="*/ 579421 h 633742"/>
              <a:gd name="connsiteX20" fmla="*/ 528119 w 890257"/>
              <a:gd name="connsiteY20" fmla="*/ 537172 h 633742"/>
              <a:gd name="connsiteX21" fmla="*/ 624689 w 890257"/>
              <a:gd name="connsiteY21" fmla="*/ 473798 h 633742"/>
              <a:gd name="connsiteX22" fmla="*/ 691081 w 890257"/>
              <a:gd name="connsiteY22" fmla="*/ 368174 h 633742"/>
              <a:gd name="connsiteX23" fmla="*/ 721259 w 890257"/>
              <a:gd name="connsiteY23" fmla="*/ 392317 h 633742"/>
              <a:gd name="connsiteX24" fmla="*/ 796705 w 890257"/>
              <a:gd name="connsiteY24" fmla="*/ 359120 h 633742"/>
              <a:gd name="connsiteX25" fmla="*/ 790669 w 890257"/>
              <a:gd name="connsiteY25" fmla="*/ 289711 h 633742"/>
              <a:gd name="connsiteX26" fmla="*/ 769544 w 890257"/>
              <a:gd name="connsiteY26" fmla="*/ 181069 h 633742"/>
              <a:gd name="connsiteX27" fmla="*/ 787651 w 890257"/>
              <a:gd name="connsiteY27" fmla="*/ 135802 h 633742"/>
              <a:gd name="connsiteX28" fmla="*/ 766527 w 890257"/>
              <a:gd name="connsiteY28" fmla="*/ 117695 h 633742"/>
              <a:gd name="connsiteX29" fmla="*/ 890257 w 890257"/>
              <a:gd name="connsiteY29" fmla="*/ 42249 h 633742"/>
              <a:gd name="connsiteX30" fmla="*/ 863097 w 890257"/>
              <a:gd name="connsiteY30" fmla="*/ 0 h 633742"/>
              <a:gd name="connsiteX31" fmla="*/ 811794 w 890257"/>
              <a:gd name="connsiteY31" fmla="*/ 21124 h 633742"/>
              <a:gd name="connsiteX32" fmla="*/ 817830 w 890257"/>
              <a:gd name="connsiteY32" fmla="*/ 51303 h 633742"/>
              <a:gd name="connsiteX33" fmla="*/ 730313 w 890257"/>
              <a:gd name="connsiteY33" fmla="*/ 75445 h 633742"/>
              <a:gd name="connsiteX34" fmla="*/ 715224 w 890257"/>
              <a:gd name="connsiteY34" fmla="*/ 105623 h 633742"/>
              <a:gd name="connsiteX35" fmla="*/ 691081 w 890257"/>
              <a:gd name="connsiteY35" fmla="*/ 99588 h 633742"/>
              <a:gd name="connsiteX36" fmla="*/ 648832 w 890257"/>
              <a:gd name="connsiteY36" fmla="*/ 123730 h 633742"/>
              <a:gd name="connsiteX37" fmla="*/ 618653 w 890257"/>
              <a:gd name="connsiteY37" fmla="*/ 208229 h 633742"/>
              <a:gd name="connsiteX38" fmla="*/ 594511 w 890257"/>
              <a:gd name="connsiteY38" fmla="*/ 175033 h 633742"/>
              <a:gd name="connsiteX39" fmla="*/ 570368 w 890257"/>
              <a:gd name="connsiteY39" fmla="*/ 108641 h 633742"/>
              <a:gd name="connsiteX40" fmla="*/ 510012 w 890257"/>
              <a:gd name="connsiteY40" fmla="*/ 126748 h 633742"/>
              <a:gd name="connsiteX41" fmla="*/ 446637 w 890257"/>
              <a:gd name="connsiteY41" fmla="*/ 172016 h 633742"/>
              <a:gd name="connsiteX42" fmla="*/ 295746 w 890257"/>
              <a:gd name="connsiteY42" fmla="*/ 226336 h 633742"/>
              <a:gd name="connsiteX0" fmla="*/ 295746 w 890257"/>
              <a:gd name="connsiteY0" fmla="*/ 226336 h 633742"/>
              <a:gd name="connsiteX1" fmla="*/ 214265 w 890257"/>
              <a:gd name="connsiteY1" fmla="*/ 274621 h 633742"/>
              <a:gd name="connsiteX2" fmla="*/ 162962 w 890257"/>
              <a:gd name="connsiteY2" fmla="*/ 223319 h 633742"/>
              <a:gd name="connsiteX3" fmla="*/ 120713 w 890257"/>
              <a:gd name="connsiteY3" fmla="*/ 102606 h 633742"/>
              <a:gd name="connsiteX4" fmla="*/ 60356 w 890257"/>
              <a:gd name="connsiteY4" fmla="*/ 132784 h 633742"/>
              <a:gd name="connsiteX5" fmla="*/ 0 w 890257"/>
              <a:gd name="connsiteY5" fmla="*/ 165980 h 633742"/>
              <a:gd name="connsiteX6" fmla="*/ 87517 w 890257"/>
              <a:gd name="connsiteY6" fmla="*/ 268586 h 633742"/>
              <a:gd name="connsiteX7" fmla="*/ 69410 w 890257"/>
              <a:gd name="connsiteY7" fmla="*/ 298764 h 633742"/>
              <a:gd name="connsiteX8" fmla="*/ 184087 w 890257"/>
              <a:gd name="connsiteY8" fmla="*/ 365156 h 633742"/>
              <a:gd name="connsiteX9" fmla="*/ 153909 w 890257"/>
              <a:gd name="connsiteY9" fmla="*/ 410423 h 633742"/>
              <a:gd name="connsiteX10" fmla="*/ 187105 w 890257"/>
              <a:gd name="connsiteY10" fmla="*/ 455691 h 633742"/>
              <a:gd name="connsiteX11" fmla="*/ 217283 w 890257"/>
              <a:gd name="connsiteY11" fmla="*/ 458709 h 633742"/>
              <a:gd name="connsiteX12" fmla="*/ 208230 w 890257"/>
              <a:gd name="connsiteY12" fmla="*/ 488887 h 633742"/>
              <a:gd name="connsiteX13" fmla="*/ 241426 w 890257"/>
              <a:gd name="connsiteY13" fmla="*/ 588475 h 633742"/>
              <a:gd name="connsiteX14" fmla="*/ 307818 w 890257"/>
              <a:gd name="connsiteY14" fmla="*/ 597528 h 633742"/>
              <a:gd name="connsiteX15" fmla="*/ 371192 w 890257"/>
              <a:gd name="connsiteY15" fmla="*/ 582439 h 633742"/>
              <a:gd name="connsiteX16" fmla="*/ 404388 w 890257"/>
              <a:gd name="connsiteY16" fmla="*/ 633742 h 633742"/>
              <a:gd name="connsiteX17" fmla="*/ 425513 w 890257"/>
              <a:gd name="connsiteY17" fmla="*/ 627707 h 633742"/>
              <a:gd name="connsiteX18" fmla="*/ 425513 w 890257"/>
              <a:gd name="connsiteY18" fmla="*/ 627707 h 633742"/>
              <a:gd name="connsiteX19" fmla="*/ 531136 w 890257"/>
              <a:gd name="connsiteY19" fmla="*/ 579421 h 633742"/>
              <a:gd name="connsiteX20" fmla="*/ 528119 w 890257"/>
              <a:gd name="connsiteY20" fmla="*/ 537172 h 633742"/>
              <a:gd name="connsiteX21" fmla="*/ 624689 w 890257"/>
              <a:gd name="connsiteY21" fmla="*/ 473798 h 633742"/>
              <a:gd name="connsiteX22" fmla="*/ 691081 w 890257"/>
              <a:gd name="connsiteY22" fmla="*/ 368174 h 633742"/>
              <a:gd name="connsiteX23" fmla="*/ 721259 w 890257"/>
              <a:gd name="connsiteY23" fmla="*/ 392317 h 633742"/>
              <a:gd name="connsiteX24" fmla="*/ 796705 w 890257"/>
              <a:gd name="connsiteY24" fmla="*/ 359120 h 633742"/>
              <a:gd name="connsiteX25" fmla="*/ 790669 w 890257"/>
              <a:gd name="connsiteY25" fmla="*/ 289711 h 633742"/>
              <a:gd name="connsiteX26" fmla="*/ 769544 w 890257"/>
              <a:gd name="connsiteY26" fmla="*/ 181069 h 633742"/>
              <a:gd name="connsiteX27" fmla="*/ 787651 w 890257"/>
              <a:gd name="connsiteY27" fmla="*/ 135802 h 633742"/>
              <a:gd name="connsiteX28" fmla="*/ 766527 w 890257"/>
              <a:gd name="connsiteY28" fmla="*/ 117695 h 633742"/>
              <a:gd name="connsiteX29" fmla="*/ 890257 w 890257"/>
              <a:gd name="connsiteY29" fmla="*/ 42249 h 633742"/>
              <a:gd name="connsiteX30" fmla="*/ 863097 w 890257"/>
              <a:gd name="connsiteY30" fmla="*/ 0 h 633742"/>
              <a:gd name="connsiteX31" fmla="*/ 811794 w 890257"/>
              <a:gd name="connsiteY31" fmla="*/ 21124 h 633742"/>
              <a:gd name="connsiteX32" fmla="*/ 802488 w 890257"/>
              <a:gd name="connsiteY32" fmla="*/ 35961 h 633742"/>
              <a:gd name="connsiteX33" fmla="*/ 730313 w 890257"/>
              <a:gd name="connsiteY33" fmla="*/ 75445 h 633742"/>
              <a:gd name="connsiteX34" fmla="*/ 715224 w 890257"/>
              <a:gd name="connsiteY34" fmla="*/ 105623 h 633742"/>
              <a:gd name="connsiteX35" fmla="*/ 691081 w 890257"/>
              <a:gd name="connsiteY35" fmla="*/ 99588 h 633742"/>
              <a:gd name="connsiteX36" fmla="*/ 648832 w 890257"/>
              <a:gd name="connsiteY36" fmla="*/ 123730 h 633742"/>
              <a:gd name="connsiteX37" fmla="*/ 618653 w 890257"/>
              <a:gd name="connsiteY37" fmla="*/ 208229 h 633742"/>
              <a:gd name="connsiteX38" fmla="*/ 594511 w 890257"/>
              <a:gd name="connsiteY38" fmla="*/ 175033 h 633742"/>
              <a:gd name="connsiteX39" fmla="*/ 570368 w 890257"/>
              <a:gd name="connsiteY39" fmla="*/ 108641 h 633742"/>
              <a:gd name="connsiteX40" fmla="*/ 510012 w 890257"/>
              <a:gd name="connsiteY40" fmla="*/ 126748 h 633742"/>
              <a:gd name="connsiteX41" fmla="*/ 446637 w 890257"/>
              <a:gd name="connsiteY41" fmla="*/ 172016 h 633742"/>
              <a:gd name="connsiteX42" fmla="*/ 295746 w 890257"/>
              <a:gd name="connsiteY42" fmla="*/ 226336 h 6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0257" h="633742">
                <a:moveTo>
                  <a:pt x="295746" y="226336"/>
                </a:moveTo>
                <a:lnTo>
                  <a:pt x="214265" y="274621"/>
                </a:lnTo>
                <a:lnTo>
                  <a:pt x="162962" y="223319"/>
                </a:lnTo>
                <a:lnTo>
                  <a:pt x="120713" y="102606"/>
                </a:lnTo>
                <a:lnTo>
                  <a:pt x="60356" y="132784"/>
                </a:lnTo>
                <a:lnTo>
                  <a:pt x="0" y="165980"/>
                </a:lnTo>
                <a:lnTo>
                  <a:pt x="87517" y="268586"/>
                </a:lnTo>
                <a:lnTo>
                  <a:pt x="69410" y="298764"/>
                </a:lnTo>
                <a:lnTo>
                  <a:pt x="184087" y="365156"/>
                </a:lnTo>
                <a:lnTo>
                  <a:pt x="153909" y="410423"/>
                </a:lnTo>
                <a:lnTo>
                  <a:pt x="187105" y="455691"/>
                </a:lnTo>
                <a:lnTo>
                  <a:pt x="217283" y="458709"/>
                </a:lnTo>
                <a:lnTo>
                  <a:pt x="208230" y="488887"/>
                </a:lnTo>
                <a:lnTo>
                  <a:pt x="241426" y="588475"/>
                </a:lnTo>
                <a:lnTo>
                  <a:pt x="307818" y="597528"/>
                </a:lnTo>
                <a:lnTo>
                  <a:pt x="371192" y="582439"/>
                </a:lnTo>
                <a:lnTo>
                  <a:pt x="404388" y="633742"/>
                </a:lnTo>
                <a:lnTo>
                  <a:pt x="425513" y="627707"/>
                </a:lnTo>
                <a:lnTo>
                  <a:pt x="425513" y="627707"/>
                </a:lnTo>
                <a:lnTo>
                  <a:pt x="531136" y="579421"/>
                </a:lnTo>
                <a:lnTo>
                  <a:pt x="528119" y="537172"/>
                </a:lnTo>
                <a:lnTo>
                  <a:pt x="624689" y="473798"/>
                </a:lnTo>
                <a:lnTo>
                  <a:pt x="691081" y="368174"/>
                </a:lnTo>
                <a:lnTo>
                  <a:pt x="721259" y="392317"/>
                </a:lnTo>
                <a:lnTo>
                  <a:pt x="796705" y="359120"/>
                </a:lnTo>
                <a:lnTo>
                  <a:pt x="790669" y="289711"/>
                </a:lnTo>
                <a:lnTo>
                  <a:pt x="769544" y="181069"/>
                </a:lnTo>
                <a:lnTo>
                  <a:pt x="787651" y="135802"/>
                </a:lnTo>
                <a:lnTo>
                  <a:pt x="766527" y="117695"/>
                </a:lnTo>
                <a:lnTo>
                  <a:pt x="890257" y="42249"/>
                </a:lnTo>
                <a:lnTo>
                  <a:pt x="863097" y="0"/>
                </a:lnTo>
                <a:lnTo>
                  <a:pt x="811794" y="21124"/>
                </a:lnTo>
                <a:lnTo>
                  <a:pt x="802488" y="35961"/>
                </a:lnTo>
                <a:lnTo>
                  <a:pt x="730313" y="75445"/>
                </a:lnTo>
                <a:lnTo>
                  <a:pt x="715224" y="105623"/>
                </a:lnTo>
                <a:lnTo>
                  <a:pt x="691081" y="99588"/>
                </a:lnTo>
                <a:lnTo>
                  <a:pt x="648832" y="123730"/>
                </a:lnTo>
                <a:lnTo>
                  <a:pt x="618653" y="208229"/>
                </a:lnTo>
                <a:lnTo>
                  <a:pt x="594511" y="175033"/>
                </a:lnTo>
                <a:lnTo>
                  <a:pt x="570368" y="108641"/>
                </a:lnTo>
                <a:lnTo>
                  <a:pt x="510012" y="126748"/>
                </a:lnTo>
                <a:lnTo>
                  <a:pt x="446637" y="172016"/>
                </a:lnTo>
                <a:lnTo>
                  <a:pt x="295746" y="22633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 name="Freeform 13"/>
          <p:cNvSpPr/>
          <p:nvPr/>
        </p:nvSpPr>
        <p:spPr>
          <a:xfrm>
            <a:off x="4597371" y="2868611"/>
            <a:ext cx="549275" cy="857250"/>
          </a:xfrm>
          <a:custGeom>
            <a:avLst/>
            <a:gdLst>
              <a:gd name="connsiteX0" fmla="*/ 33196 w 549243"/>
              <a:gd name="connsiteY0" fmla="*/ 298764 h 857061"/>
              <a:gd name="connsiteX1" fmla="*/ 135802 w 549243"/>
              <a:gd name="connsiteY1" fmla="*/ 359121 h 857061"/>
              <a:gd name="connsiteX2" fmla="*/ 168998 w 549243"/>
              <a:gd name="connsiteY2" fmla="*/ 437584 h 857061"/>
              <a:gd name="connsiteX3" fmla="*/ 175033 w 549243"/>
              <a:gd name="connsiteY3" fmla="*/ 540190 h 857061"/>
              <a:gd name="connsiteX4" fmla="*/ 129766 w 549243"/>
              <a:gd name="connsiteY4" fmla="*/ 582440 h 857061"/>
              <a:gd name="connsiteX5" fmla="*/ 111659 w 549243"/>
              <a:gd name="connsiteY5" fmla="*/ 621671 h 857061"/>
              <a:gd name="connsiteX6" fmla="*/ 138819 w 549243"/>
              <a:gd name="connsiteY6" fmla="*/ 688063 h 857061"/>
              <a:gd name="connsiteX7" fmla="*/ 283675 w 549243"/>
              <a:gd name="connsiteY7" fmla="*/ 712206 h 857061"/>
              <a:gd name="connsiteX8" fmla="*/ 271604 w 549243"/>
              <a:gd name="connsiteY8" fmla="*/ 766527 h 857061"/>
              <a:gd name="connsiteX9" fmla="*/ 232372 w 549243"/>
              <a:gd name="connsiteY9" fmla="*/ 781616 h 857061"/>
              <a:gd name="connsiteX10" fmla="*/ 220301 w 549243"/>
              <a:gd name="connsiteY10" fmla="*/ 808776 h 857061"/>
              <a:gd name="connsiteX11" fmla="*/ 262550 w 549243"/>
              <a:gd name="connsiteY11" fmla="*/ 857061 h 857061"/>
              <a:gd name="connsiteX12" fmla="*/ 304800 w 549243"/>
              <a:gd name="connsiteY12" fmla="*/ 851026 h 857061"/>
              <a:gd name="connsiteX13" fmla="*/ 310835 w 549243"/>
              <a:gd name="connsiteY13" fmla="*/ 796705 h 857061"/>
              <a:gd name="connsiteX14" fmla="*/ 347049 w 549243"/>
              <a:gd name="connsiteY14" fmla="*/ 787652 h 857061"/>
              <a:gd name="connsiteX15" fmla="*/ 347049 w 549243"/>
              <a:gd name="connsiteY15" fmla="*/ 787652 h 857061"/>
              <a:gd name="connsiteX16" fmla="*/ 473798 w 549243"/>
              <a:gd name="connsiteY16" fmla="*/ 669956 h 857061"/>
              <a:gd name="connsiteX17" fmla="*/ 506994 w 549243"/>
              <a:gd name="connsiteY17" fmla="*/ 666939 h 857061"/>
              <a:gd name="connsiteX18" fmla="*/ 485869 w 549243"/>
              <a:gd name="connsiteY18" fmla="*/ 630725 h 857061"/>
              <a:gd name="connsiteX19" fmla="*/ 476815 w 549243"/>
              <a:gd name="connsiteY19" fmla="*/ 552261 h 857061"/>
              <a:gd name="connsiteX20" fmla="*/ 443619 w 549243"/>
              <a:gd name="connsiteY20" fmla="*/ 461727 h 857061"/>
              <a:gd name="connsiteX21" fmla="*/ 467762 w 549243"/>
              <a:gd name="connsiteY21" fmla="*/ 425513 h 857061"/>
              <a:gd name="connsiteX22" fmla="*/ 452673 w 549243"/>
              <a:gd name="connsiteY22" fmla="*/ 359121 h 857061"/>
              <a:gd name="connsiteX23" fmla="*/ 494922 w 549243"/>
              <a:gd name="connsiteY23" fmla="*/ 353085 h 857061"/>
              <a:gd name="connsiteX24" fmla="*/ 540190 w 549243"/>
              <a:gd name="connsiteY24" fmla="*/ 325925 h 857061"/>
              <a:gd name="connsiteX25" fmla="*/ 528118 w 549243"/>
              <a:gd name="connsiteY25" fmla="*/ 259533 h 857061"/>
              <a:gd name="connsiteX26" fmla="*/ 549243 w 549243"/>
              <a:gd name="connsiteY26" fmla="*/ 214265 h 857061"/>
              <a:gd name="connsiteX27" fmla="*/ 491905 w 549243"/>
              <a:gd name="connsiteY27" fmla="*/ 211248 h 857061"/>
              <a:gd name="connsiteX28" fmla="*/ 473798 w 549243"/>
              <a:gd name="connsiteY28" fmla="*/ 172016 h 857061"/>
              <a:gd name="connsiteX29" fmla="*/ 380245 w 549243"/>
              <a:gd name="connsiteY29" fmla="*/ 165980 h 857061"/>
              <a:gd name="connsiteX30" fmla="*/ 350067 w 549243"/>
              <a:gd name="connsiteY30" fmla="*/ 199176 h 857061"/>
              <a:gd name="connsiteX31" fmla="*/ 313853 w 549243"/>
              <a:gd name="connsiteY31" fmla="*/ 223319 h 857061"/>
              <a:gd name="connsiteX32" fmla="*/ 265568 w 549243"/>
              <a:gd name="connsiteY32" fmla="*/ 205212 h 857061"/>
              <a:gd name="connsiteX33" fmla="*/ 265568 w 549243"/>
              <a:gd name="connsiteY33" fmla="*/ 156927 h 857061"/>
              <a:gd name="connsiteX34" fmla="*/ 202194 w 549243"/>
              <a:gd name="connsiteY34" fmla="*/ 69410 h 857061"/>
              <a:gd name="connsiteX35" fmla="*/ 123730 w 549243"/>
              <a:gd name="connsiteY35" fmla="*/ 0 h 857061"/>
              <a:gd name="connsiteX36" fmla="*/ 3017 w 549243"/>
              <a:gd name="connsiteY36" fmla="*/ 66392 h 857061"/>
              <a:gd name="connsiteX37" fmla="*/ 18106 w 549243"/>
              <a:gd name="connsiteY37" fmla="*/ 96570 h 857061"/>
              <a:gd name="connsiteX38" fmla="*/ 0 w 549243"/>
              <a:gd name="connsiteY38" fmla="*/ 141838 h 857061"/>
              <a:gd name="connsiteX39" fmla="*/ 33196 w 549243"/>
              <a:gd name="connsiteY39" fmla="*/ 298764 h 85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9243" h="857061">
                <a:moveTo>
                  <a:pt x="33196" y="298764"/>
                </a:moveTo>
                <a:lnTo>
                  <a:pt x="135802" y="359121"/>
                </a:lnTo>
                <a:lnTo>
                  <a:pt x="168998" y="437584"/>
                </a:lnTo>
                <a:lnTo>
                  <a:pt x="175033" y="540190"/>
                </a:lnTo>
                <a:lnTo>
                  <a:pt x="129766" y="582440"/>
                </a:lnTo>
                <a:lnTo>
                  <a:pt x="111659" y="621671"/>
                </a:lnTo>
                <a:lnTo>
                  <a:pt x="138819" y="688063"/>
                </a:lnTo>
                <a:lnTo>
                  <a:pt x="283675" y="712206"/>
                </a:lnTo>
                <a:lnTo>
                  <a:pt x="271604" y="766527"/>
                </a:lnTo>
                <a:lnTo>
                  <a:pt x="232372" y="781616"/>
                </a:lnTo>
                <a:lnTo>
                  <a:pt x="220301" y="808776"/>
                </a:lnTo>
                <a:lnTo>
                  <a:pt x="262550" y="857061"/>
                </a:lnTo>
                <a:lnTo>
                  <a:pt x="304800" y="851026"/>
                </a:lnTo>
                <a:lnTo>
                  <a:pt x="310835" y="796705"/>
                </a:lnTo>
                <a:lnTo>
                  <a:pt x="347049" y="787652"/>
                </a:lnTo>
                <a:lnTo>
                  <a:pt x="347049" y="787652"/>
                </a:lnTo>
                <a:lnTo>
                  <a:pt x="473798" y="669956"/>
                </a:lnTo>
                <a:lnTo>
                  <a:pt x="506994" y="666939"/>
                </a:lnTo>
                <a:lnTo>
                  <a:pt x="485869" y="630725"/>
                </a:lnTo>
                <a:lnTo>
                  <a:pt x="476815" y="552261"/>
                </a:lnTo>
                <a:lnTo>
                  <a:pt x="443619" y="461727"/>
                </a:lnTo>
                <a:lnTo>
                  <a:pt x="467762" y="425513"/>
                </a:lnTo>
                <a:lnTo>
                  <a:pt x="452673" y="359121"/>
                </a:lnTo>
                <a:lnTo>
                  <a:pt x="494922" y="353085"/>
                </a:lnTo>
                <a:lnTo>
                  <a:pt x="540190" y="325925"/>
                </a:lnTo>
                <a:lnTo>
                  <a:pt x="528118" y="259533"/>
                </a:lnTo>
                <a:lnTo>
                  <a:pt x="549243" y="214265"/>
                </a:lnTo>
                <a:lnTo>
                  <a:pt x="491905" y="211248"/>
                </a:lnTo>
                <a:lnTo>
                  <a:pt x="473798" y="172016"/>
                </a:lnTo>
                <a:lnTo>
                  <a:pt x="380245" y="165980"/>
                </a:lnTo>
                <a:lnTo>
                  <a:pt x="350067" y="199176"/>
                </a:lnTo>
                <a:lnTo>
                  <a:pt x="313853" y="223319"/>
                </a:lnTo>
                <a:lnTo>
                  <a:pt x="265568" y="205212"/>
                </a:lnTo>
                <a:lnTo>
                  <a:pt x="265568" y="156927"/>
                </a:lnTo>
                <a:lnTo>
                  <a:pt x="202194" y="69410"/>
                </a:lnTo>
                <a:lnTo>
                  <a:pt x="123730" y="0"/>
                </a:lnTo>
                <a:lnTo>
                  <a:pt x="3017" y="66392"/>
                </a:lnTo>
                <a:lnTo>
                  <a:pt x="18106" y="96570"/>
                </a:lnTo>
                <a:lnTo>
                  <a:pt x="0" y="141838"/>
                </a:lnTo>
                <a:lnTo>
                  <a:pt x="33196" y="2987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 name="Freeform 14"/>
          <p:cNvSpPr/>
          <p:nvPr/>
        </p:nvSpPr>
        <p:spPr>
          <a:xfrm>
            <a:off x="5043459" y="2863849"/>
            <a:ext cx="431800" cy="774700"/>
          </a:xfrm>
          <a:custGeom>
            <a:avLst/>
            <a:gdLst>
              <a:gd name="connsiteX0" fmla="*/ 51303 w 431549"/>
              <a:gd name="connsiteY0" fmla="*/ 663921 h 775581"/>
              <a:gd name="connsiteX1" fmla="*/ 54321 w 431549"/>
              <a:gd name="connsiteY1" fmla="*/ 748420 h 775581"/>
              <a:gd name="connsiteX2" fmla="*/ 99588 w 431549"/>
              <a:gd name="connsiteY2" fmla="*/ 775581 h 775581"/>
              <a:gd name="connsiteX3" fmla="*/ 175034 w 431549"/>
              <a:gd name="connsiteY3" fmla="*/ 730313 h 775581"/>
              <a:gd name="connsiteX4" fmla="*/ 196159 w 431549"/>
              <a:gd name="connsiteY4" fmla="*/ 760491 h 775581"/>
              <a:gd name="connsiteX5" fmla="*/ 232372 w 431549"/>
              <a:gd name="connsiteY5" fmla="*/ 724278 h 775581"/>
              <a:gd name="connsiteX6" fmla="*/ 368174 w 431549"/>
              <a:gd name="connsiteY6" fmla="*/ 588476 h 775581"/>
              <a:gd name="connsiteX7" fmla="*/ 350068 w 431549"/>
              <a:gd name="connsiteY7" fmla="*/ 528119 h 775581"/>
              <a:gd name="connsiteX8" fmla="*/ 407406 w 431549"/>
              <a:gd name="connsiteY8" fmla="*/ 470781 h 775581"/>
              <a:gd name="connsiteX9" fmla="*/ 398353 w 431549"/>
              <a:gd name="connsiteY9" fmla="*/ 344032 h 775581"/>
              <a:gd name="connsiteX10" fmla="*/ 371192 w 431549"/>
              <a:gd name="connsiteY10" fmla="*/ 337996 h 775581"/>
              <a:gd name="connsiteX11" fmla="*/ 431549 w 431549"/>
              <a:gd name="connsiteY11" fmla="*/ 295747 h 775581"/>
              <a:gd name="connsiteX12" fmla="*/ 416460 w 431549"/>
              <a:gd name="connsiteY12" fmla="*/ 265569 h 775581"/>
              <a:gd name="connsiteX13" fmla="*/ 380246 w 431549"/>
              <a:gd name="connsiteY13" fmla="*/ 277640 h 775581"/>
              <a:gd name="connsiteX14" fmla="*/ 365157 w 431549"/>
              <a:gd name="connsiteY14" fmla="*/ 259533 h 775581"/>
              <a:gd name="connsiteX15" fmla="*/ 362139 w 431549"/>
              <a:gd name="connsiteY15" fmla="*/ 147874 h 775581"/>
              <a:gd name="connsiteX16" fmla="*/ 337996 w 431549"/>
              <a:gd name="connsiteY16" fmla="*/ 81482 h 775581"/>
              <a:gd name="connsiteX17" fmla="*/ 344032 w 431549"/>
              <a:gd name="connsiteY17" fmla="*/ 45268 h 775581"/>
              <a:gd name="connsiteX18" fmla="*/ 265569 w 431549"/>
              <a:gd name="connsiteY18" fmla="*/ 48286 h 775581"/>
              <a:gd name="connsiteX19" fmla="*/ 268586 w 431549"/>
              <a:gd name="connsiteY19" fmla="*/ 18107 h 775581"/>
              <a:gd name="connsiteX20" fmla="*/ 238408 w 431549"/>
              <a:gd name="connsiteY20" fmla="*/ 0 h 775581"/>
              <a:gd name="connsiteX21" fmla="*/ 211248 w 431549"/>
              <a:gd name="connsiteY21" fmla="*/ 18107 h 775581"/>
              <a:gd name="connsiteX22" fmla="*/ 214266 w 431549"/>
              <a:gd name="connsiteY22" fmla="*/ 66392 h 775581"/>
              <a:gd name="connsiteX23" fmla="*/ 187105 w 431549"/>
              <a:gd name="connsiteY23" fmla="*/ 69410 h 775581"/>
              <a:gd name="connsiteX24" fmla="*/ 181069 w 431549"/>
              <a:gd name="connsiteY24" fmla="*/ 93553 h 775581"/>
              <a:gd name="connsiteX25" fmla="*/ 126749 w 431549"/>
              <a:gd name="connsiteY25" fmla="*/ 138820 h 775581"/>
              <a:gd name="connsiteX26" fmla="*/ 102606 w 431549"/>
              <a:gd name="connsiteY26" fmla="*/ 220301 h 775581"/>
              <a:gd name="connsiteX27" fmla="*/ 87517 w 431549"/>
              <a:gd name="connsiteY27" fmla="*/ 256515 h 775581"/>
              <a:gd name="connsiteX28" fmla="*/ 87517 w 431549"/>
              <a:gd name="connsiteY28" fmla="*/ 328943 h 775581"/>
              <a:gd name="connsiteX29" fmla="*/ 36214 w 431549"/>
              <a:gd name="connsiteY29" fmla="*/ 356103 h 775581"/>
              <a:gd name="connsiteX30" fmla="*/ 9054 w 431549"/>
              <a:gd name="connsiteY30" fmla="*/ 368175 h 775581"/>
              <a:gd name="connsiteX31" fmla="*/ 21125 w 431549"/>
              <a:gd name="connsiteY31" fmla="*/ 443620 h 775581"/>
              <a:gd name="connsiteX32" fmla="*/ 0 w 431549"/>
              <a:gd name="connsiteY32" fmla="*/ 464745 h 775581"/>
              <a:gd name="connsiteX33" fmla="*/ 33196 w 431549"/>
              <a:gd name="connsiteY33" fmla="*/ 582440 h 775581"/>
              <a:gd name="connsiteX34" fmla="*/ 51303 w 431549"/>
              <a:gd name="connsiteY34" fmla="*/ 663921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1549" h="775581">
                <a:moveTo>
                  <a:pt x="51303" y="663921"/>
                </a:moveTo>
                <a:lnTo>
                  <a:pt x="54321" y="748420"/>
                </a:lnTo>
                <a:lnTo>
                  <a:pt x="99588" y="775581"/>
                </a:lnTo>
                <a:lnTo>
                  <a:pt x="175034" y="730313"/>
                </a:lnTo>
                <a:lnTo>
                  <a:pt x="196159" y="760491"/>
                </a:lnTo>
                <a:lnTo>
                  <a:pt x="232372" y="724278"/>
                </a:lnTo>
                <a:lnTo>
                  <a:pt x="368174" y="588476"/>
                </a:lnTo>
                <a:lnTo>
                  <a:pt x="350068" y="528119"/>
                </a:lnTo>
                <a:lnTo>
                  <a:pt x="407406" y="470781"/>
                </a:lnTo>
                <a:lnTo>
                  <a:pt x="398353" y="344032"/>
                </a:lnTo>
                <a:lnTo>
                  <a:pt x="371192" y="337996"/>
                </a:lnTo>
                <a:lnTo>
                  <a:pt x="431549" y="295747"/>
                </a:lnTo>
                <a:lnTo>
                  <a:pt x="416460" y="265569"/>
                </a:lnTo>
                <a:lnTo>
                  <a:pt x="380246" y="277640"/>
                </a:lnTo>
                <a:lnTo>
                  <a:pt x="365157" y="259533"/>
                </a:lnTo>
                <a:lnTo>
                  <a:pt x="362139" y="147874"/>
                </a:lnTo>
                <a:lnTo>
                  <a:pt x="337996" y="81482"/>
                </a:lnTo>
                <a:lnTo>
                  <a:pt x="344032" y="45268"/>
                </a:lnTo>
                <a:lnTo>
                  <a:pt x="265569" y="48286"/>
                </a:lnTo>
                <a:lnTo>
                  <a:pt x="268586" y="18107"/>
                </a:lnTo>
                <a:lnTo>
                  <a:pt x="238408" y="0"/>
                </a:lnTo>
                <a:lnTo>
                  <a:pt x="211248" y="18107"/>
                </a:lnTo>
                <a:lnTo>
                  <a:pt x="214266" y="66392"/>
                </a:lnTo>
                <a:lnTo>
                  <a:pt x="187105" y="69410"/>
                </a:lnTo>
                <a:lnTo>
                  <a:pt x="181069" y="93553"/>
                </a:lnTo>
                <a:lnTo>
                  <a:pt x="126749" y="138820"/>
                </a:lnTo>
                <a:lnTo>
                  <a:pt x="102606" y="220301"/>
                </a:lnTo>
                <a:lnTo>
                  <a:pt x="87517" y="256515"/>
                </a:lnTo>
                <a:lnTo>
                  <a:pt x="87517" y="328943"/>
                </a:lnTo>
                <a:lnTo>
                  <a:pt x="36214" y="356103"/>
                </a:lnTo>
                <a:lnTo>
                  <a:pt x="9054" y="368175"/>
                </a:lnTo>
                <a:lnTo>
                  <a:pt x="21125" y="443620"/>
                </a:lnTo>
                <a:lnTo>
                  <a:pt x="0" y="464745"/>
                </a:lnTo>
                <a:lnTo>
                  <a:pt x="33196" y="582440"/>
                </a:lnTo>
                <a:lnTo>
                  <a:pt x="51303" y="6639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 name="Freeform 15"/>
          <p:cNvSpPr/>
          <p:nvPr/>
        </p:nvSpPr>
        <p:spPr>
          <a:xfrm>
            <a:off x="5394296" y="3125786"/>
            <a:ext cx="401638" cy="655638"/>
          </a:xfrm>
          <a:custGeom>
            <a:avLst/>
            <a:gdLst>
              <a:gd name="connsiteX0" fmla="*/ 24142 w 401370"/>
              <a:gd name="connsiteY0" fmla="*/ 325925 h 654867"/>
              <a:gd name="connsiteX1" fmla="*/ 24142 w 401370"/>
              <a:gd name="connsiteY1" fmla="*/ 398352 h 654867"/>
              <a:gd name="connsiteX2" fmla="*/ 84499 w 401370"/>
              <a:gd name="connsiteY2" fmla="*/ 534154 h 654867"/>
              <a:gd name="connsiteX3" fmla="*/ 159944 w 401370"/>
              <a:gd name="connsiteY3" fmla="*/ 552261 h 654867"/>
              <a:gd name="connsiteX4" fmla="*/ 214265 w 401370"/>
              <a:gd name="connsiteY4" fmla="*/ 588475 h 654867"/>
              <a:gd name="connsiteX5" fmla="*/ 250479 w 401370"/>
              <a:gd name="connsiteY5" fmla="*/ 597529 h 654867"/>
              <a:gd name="connsiteX6" fmla="*/ 208229 w 401370"/>
              <a:gd name="connsiteY6" fmla="*/ 645814 h 654867"/>
              <a:gd name="connsiteX7" fmla="*/ 280657 w 401370"/>
              <a:gd name="connsiteY7" fmla="*/ 651849 h 654867"/>
              <a:gd name="connsiteX8" fmla="*/ 337996 w 401370"/>
              <a:gd name="connsiteY8" fmla="*/ 621671 h 654867"/>
              <a:gd name="connsiteX9" fmla="*/ 374209 w 401370"/>
              <a:gd name="connsiteY9" fmla="*/ 654867 h 654867"/>
              <a:gd name="connsiteX10" fmla="*/ 386281 w 401370"/>
              <a:gd name="connsiteY10" fmla="*/ 633742 h 654867"/>
              <a:gd name="connsiteX11" fmla="*/ 322906 w 401370"/>
              <a:gd name="connsiteY11" fmla="*/ 546226 h 654867"/>
              <a:gd name="connsiteX12" fmla="*/ 356102 w 401370"/>
              <a:gd name="connsiteY12" fmla="*/ 519065 h 654867"/>
              <a:gd name="connsiteX13" fmla="*/ 344031 w 401370"/>
              <a:gd name="connsiteY13" fmla="*/ 437584 h 654867"/>
              <a:gd name="connsiteX14" fmla="*/ 401370 w 401370"/>
              <a:gd name="connsiteY14" fmla="*/ 277639 h 654867"/>
              <a:gd name="connsiteX15" fmla="*/ 383263 w 401370"/>
              <a:gd name="connsiteY15" fmla="*/ 232372 h 654867"/>
              <a:gd name="connsiteX16" fmla="*/ 395334 w 401370"/>
              <a:gd name="connsiteY16" fmla="*/ 190123 h 654867"/>
              <a:gd name="connsiteX17" fmla="*/ 353085 w 401370"/>
              <a:gd name="connsiteY17" fmla="*/ 99588 h 654867"/>
              <a:gd name="connsiteX18" fmla="*/ 292728 w 401370"/>
              <a:gd name="connsiteY18" fmla="*/ 24142 h 654867"/>
              <a:gd name="connsiteX19" fmla="*/ 181069 w 401370"/>
              <a:gd name="connsiteY19" fmla="*/ 27160 h 654867"/>
              <a:gd name="connsiteX20" fmla="*/ 120712 w 401370"/>
              <a:gd name="connsiteY20" fmla="*/ 15089 h 654867"/>
              <a:gd name="connsiteX21" fmla="*/ 78463 w 401370"/>
              <a:gd name="connsiteY21" fmla="*/ 0 h 654867"/>
              <a:gd name="connsiteX22" fmla="*/ 75445 w 401370"/>
              <a:gd name="connsiteY22" fmla="*/ 33196 h 654867"/>
              <a:gd name="connsiteX23" fmla="*/ 27160 w 401370"/>
              <a:gd name="connsiteY23" fmla="*/ 75445 h 654867"/>
              <a:gd name="connsiteX24" fmla="*/ 45267 w 401370"/>
              <a:gd name="connsiteY24" fmla="*/ 105624 h 654867"/>
              <a:gd name="connsiteX25" fmla="*/ 51302 w 401370"/>
              <a:gd name="connsiteY25" fmla="*/ 220301 h 654867"/>
              <a:gd name="connsiteX26" fmla="*/ 0 w 401370"/>
              <a:gd name="connsiteY26" fmla="*/ 259533 h 654867"/>
              <a:gd name="connsiteX27" fmla="*/ 24142 w 401370"/>
              <a:gd name="connsiteY27" fmla="*/ 325925 h 6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1370" h="654867">
                <a:moveTo>
                  <a:pt x="24142" y="325925"/>
                </a:moveTo>
                <a:lnTo>
                  <a:pt x="24142" y="398352"/>
                </a:lnTo>
                <a:lnTo>
                  <a:pt x="84499" y="534154"/>
                </a:lnTo>
                <a:lnTo>
                  <a:pt x="159944" y="552261"/>
                </a:lnTo>
                <a:lnTo>
                  <a:pt x="214265" y="588475"/>
                </a:lnTo>
                <a:lnTo>
                  <a:pt x="250479" y="597529"/>
                </a:lnTo>
                <a:lnTo>
                  <a:pt x="208229" y="645814"/>
                </a:lnTo>
                <a:lnTo>
                  <a:pt x="280657" y="651849"/>
                </a:lnTo>
                <a:lnTo>
                  <a:pt x="337996" y="621671"/>
                </a:lnTo>
                <a:lnTo>
                  <a:pt x="374209" y="654867"/>
                </a:lnTo>
                <a:lnTo>
                  <a:pt x="386281" y="633742"/>
                </a:lnTo>
                <a:lnTo>
                  <a:pt x="322906" y="546226"/>
                </a:lnTo>
                <a:lnTo>
                  <a:pt x="356102" y="519065"/>
                </a:lnTo>
                <a:lnTo>
                  <a:pt x="344031" y="437584"/>
                </a:lnTo>
                <a:lnTo>
                  <a:pt x="401370" y="277639"/>
                </a:lnTo>
                <a:lnTo>
                  <a:pt x="383263" y="232372"/>
                </a:lnTo>
                <a:lnTo>
                  <a:pt x="395334" y="190123"/>
                </a:lnTo>
                <a:lnTo>
                  <a:pt x="353085" y="99588"/>
                </a:lnTo>
                <a:lnTo>
                  <a:pt x="292728" y="24142"/>
                </a:lnTo>
                <a:lnTo>
                  <a:pt x="181069" y="27160"/>
                </a:lnTo>
                <a:lnTo>
                  <a:pt x="120712" y="15089"/>
                </a:lnTo>
                <a:lnTo>
                  <a:pt x="78463" y="0"/>
                </a:lnTo>
                <a:lnTo>
                  <a:pt x="75445" y="33196"/>
                </a:lnTo>
                <a:lnTo>
                  <a:pt x="27160" y="75445"/>
                </a:lnTo>
                <a:lnTo>
                  <a:pt x="45267" y="105624"/>
                </a:lnTo>
                <a:lnTo>
                  <a:pt x="51302" y="220301"/>
                </a:lnTo>
                <a:lnTo>
                  <a:pt x="0" y="259533"/>
                </a:lnTo>
                <a:lnTo>
                  <a:pt x="24142" y="3259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 name="Freeform 16"/>
          <p:cNvSpPr/>
          <p:nvPr/>
        </p:nvSpPr>
        <p:spPr>
          <a:xfrm>
            <a:off x="5264121" y="2622549"/>
            <a:ext cx="871538" cy="763587"/>
          </a:xfrm>
          <a:custGeom>
            <a:avLst/>
            <a:gdLst>
              <a:gd name="connsiteX0" fmla="*/ 528119 w 872151"/>
              <a:gd name="connsiteY0" fmla="*/ 688063 h 763509"/>
              <a:gd name="connsiteX1" fmla="*/ 579422 w 872151"/>
              <a:gd name="connsiteY1" fmla="*/ 754455 h 763509"/>
              <a:gd name="connsiteX2" fmla="*/ 642796 w 872151"/>
              <a:gd name="connsiteY2" fmla="*/ 763509 h 763509"/>
              <a:gd name="connsiteX3" fmla="*/ 679010 w 872151"/>
              <a:gd name="connsiteY3" fmla="*/ 748419 h 763509"/>
              <a:gd name="connsiteX4" fmla="*/ 685046 w 872151"/>
              <a:gd name="connsiteY4" fmla="*/ 697116 h 763509"/>
              <a:gd name="connsiteX5" fmla="*/ 748420 w 872151"/>
              <a:gd name="connsiteY5" fmla="*/ 682027 h 763509"/>
              <a:gd name="connsiteX6" fmla="*/ 766527 w 872151"/>
              <a:gd name="connsiteY6" fmla="*/ 718241 h 763509"/>
              <a:gd name="connsiteX7" fmla="*/ 778598 w 872151"/>
              <a:gd name="connsiteY7" fmla="*/ 733330 h 763509"/>
              <a:gd name="connsiteX8" fmla="*/ 863097 w 872151"/>
              <a:gd name="connsiteY8" fmla="*/ 660903 h 763509"/>
              <a:gd name="connsiteX9" fmla="*/ 872151 w 872151"/>
              <a:gd name="connsiteY9" fmla="*/ 534154 h 763509"/>
              <a:gd name="connsiteX10" fmla="*/ 748420 w 872151"/>
              <a:gd name="connsiteY10" fmla="*/ 229354 h 763509"/>
              <a:gd name="connsiteX11" fmla="*/ 663921 w 872151"/>
              <a:gd name="connsiteY11" fmla="*/ 196158 h 763509"/>
              <a:gd name="connsiteX12" fmla="*/ 606582 w 872151"/>
              <a:gd name="connsiteY12" fmla="*/ 135802 h 763509"/>
              <a:gd name="connsiteX13" fmla="*/ 561315 w 872151"/>
              <a:gd name="connsiteY13" fmla="*/ 141837 h 763509"/>
              <a:gd name="connsiteX14" fmla="*/ 452673 w 872151"/>
              <a:gd name="connsiteY14" fmla="*/ 6035 h 763509"/>
              <a:gd name="connsiteX15" fmla="*/ 341014 w 872151"/>
              <a:gd name="connsiteY15" fmla="*/ 21124 h 763509"/>
              <a:gd name="connsiteX16" fmla="*/ 274622 w 872151"/>
              <a:gd name="connsiteY16" fmla="*/ 42249 h 763509"/>
              <a:gd name="connsiteX17" fmla="*/ 232372 w 872151"/>
              <a:gd name="connsiteY17" fmla="*/ 0 h 763509"/>
              <a:gd name="connsiteX18" fmla="*/ 175034 w 872151"/>
              <a:gd name="connsiteY18" fmla="*/ 42249 h 763509"/>
              <a:gd name="connsiteX19" fmla="*/ 132784 w 872151"/>
              <a:gd name="connsiteY19" fmla="*/ 90534 h 763509"/>
              <a:gd name="connsiteX20" fmla="*/ 75446 w 872151"/>
              <a:gd name="connsiteY20" fmla="*/ 96570 h 763509"/>
              <a:gd name="connsiteX21" fmla="*/ 78464 w 872151"/>
              <a:gd name="connsiteY21" fmla="*/ 150891 h 763509"/>
              <a:gd name="connsiteX22" fmla="*/ 48285 w 872151"/>
              <a:gd name="connsiteY22" fmla="*/ 172015 h 763509"/>
              <a:gd name="connsiteX23" fmla="*/ 57339 w 872151"/>
              <a:gd name="connsiteY23" fmla="*/ 211247 h 763509"/>
              <a:gd name="connsiteX24" fmla="*/ 0 w 872151"/>
              <a:gd name="connsiteY24" fmla="*/ 235390 h 763509"/>
              <a:gd name="connsiteX25" fmla="*/ 36214 w 872151"/>
              <a:gd name="connsiteY25" fmla="*/ 256514 h 763509"/>
              <a:gd name="connsiteX26" fmla="*/ 42250 w 872151"/>
              <a:gd name="connsiteY26" fmla="*/ 298764 h 763509"/>
              <a:gd name="connsiteX27" fmla="*/ 120713 w 872151"/>
              <a:gd name="connsiteY27" fmla="*/ 289711 h 763509"/>
              <a:gd name="connsiteX28" fmla="*/ 120713 w 872151"/>
              <a:gd name="connsiteY28" fmla="*/ 319889 h 763509"/>
              <a:gd name="connsiteX29" fmla="*/ 144856 w 872151"/>
              <a:gd name="connsiteY29" fmla="*/ 437584 h 763509"/>
              <a:gd name="connsiteX30" fmla="*/ 144856 w 872151"/>
              <a:gd name="connsiteY30" fmla="*/ 503976 h 763509"/>
              <a:gd name="connsiteX31" fmla="*/ 172016 w 872151"/>
              <a:gd name="connsiteY31" fmla="*/ 513029 h 763509"/>
              <a:gd name="connsiteX32" fmla="*/ 211248 w 872151"/>
              <a:gd name="connsiteY32" fmla="*/ 506994 h 763509"/>
              <a:gd name="connsiteX33" fmla="*/ 295747 w 872151"/>
              <a:gd name="connsiteY33" fmla="*/ 537172 h 763509"/>
              <a:gd name="connsiteX34" fmla="*/ 422495 w 872151"/>
              <a:gd name="connsiteY34" fmla="*/ 537172 h 763509"/>
              <a:gd name="connsiteX35" fmla="*/ 528119 w 872151"/>
              <a:gd name="connsiteY35" fmla="*/ 688063 h 7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2151" h="763509">
                <a:moveTo>
                  <a:pt x="528119" y="688063"/>
                </a:moveTo>
                <a:lnTo>
                  <a:pt x="579422" y="754455"/>
                </a:lnTo>
                <a:lnTo>
                  <a:pt x="642796" y="763509"/>
                </a:lnTo>
                <a:lnTo>
                  <a:pt x="679010" y="748419"/>
                </a:lnTo>
                <a:lnTo>
                  <a:pt x="685046" y="697116"/>
                </a:lnTo>
                <a:lnTo>
                  <a:pt x="748420" y="682027"/>
                </a:lnTo>
                <a:lnTo>
                  <a:pt x="766527" y="718241"/>
                </a:lnTo>
                <a:lnTo>
                  <a:pt x="778598" y="733330"/>
                </a:lnTo>
                <a:lnTo>
                  <a:pt x="863097" y="660903"/>
                </a:lnTo>
                <a:lnTo>
                  <a:pt x="872151" y="534154"/>
                </a:lnTo>
                <a:lnTo>
                  <a:pt x="748420" y="229354"/>
                </a:lnTo>
                <a:lnTo>
                  <a:pt x="663921" y="196158"/>
                </a:lnTo>
                <a:lnTo>
                  <a:pt x="606582" y="135802"/>
                </a:lnTo>
                <a:lnTo>
                  <a:pt x="561315" y="141837"/>
                </a:lnTo>
                <a:lnTo>
                  <a:pt x="452673" y="6035"/>
                </a:lnTo>
                <a:lnTo>
                  <a:pt x="341014" y="21124"/>
                </a:lnTo>
                <a:lnTo>
                  <a:pt x="274622" y="42249"/>
                </a:lnTo>
                <a:lnTo>
                  <a:pt x="232372" y="0"/>
                </a:lnTo>
                <a:lnTo>
                  <a:pt x="175034" y="42249"/>
                </a:lnTo>
                <a:lnTo>
                  <a:pt x="132784" y="90534"/>
                </a:lnTo>
                <a:lnTo>
                  <a:pt x="75446" y="96570"/>
                </a:lnTo>
                <a:lnTo>
                  <a:pt x="78464" y="150891"/>
                </a:lnTo>
                <a:lnTo>
                  <a:pt x="48285" y="172015"/>
                </a:lnTo>
                <a:lnTo>
                  <a:pt x="57339" y="211247"/>
                </a:lnTo>
                <a:lnTo>
                  <a:pt x="0" y="235390"/>
                </a:lnTo>
                <a:lnTo>
                  <a:pt x="36214" y="256514"/>
                </a:lnTo>
                <a:lnTo>
                  <a:pt x="42250" y="298764"/>
                </a:lnTo>
                <a:lnTo>
                  <a:pt x="120713" y="289711"/>
                </a:lnTo>
                <a:lnTo>
                  <a:pt x="120713" y="319889"/>
                </a:lnTo>
                <a:lnTo>
                  <a:pt x="144856" y="437584"/>
                </a:lnTo>
                <a:lnTo>
                  <a:pt x="144856" y="503976"/>
                </a:lnTo>
                <a:lnTo>
                  <a:pt x="172016" y="513029"/>
                </a:lnTo>
                <a:lnTo>
                  <a:pt x="211248" y="506994"/>
                </a:lnTo>
                <a:lnTo>
                  <a:pt x="295747" y="537172"/>
                </a:lnTo>
                <a:lnTo>
                  <a:pt x="422495" y="537172"/>
                </a:lnTo>
                <a:lnTo>
                  <a:pt x="528119" y="68806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8" name="Freeform 17"/>
          <p:cNvSpPr/>
          <p:nvPr/>
        </p:nvSpPr>
        <p:spPr>
          <a:xfrm>
            <a:off x="5716559" y="3309936"/>
            <a:ext cx="384175" cy="461963"/>
          </a:xfrm>
          <a:custGeom>
            <a:avLst/>
            <a:gdLst>
              <a:gd name="connsiteX0" fmla="*/ 60357 w 383264"/>
              <a:gd name="connsiteY0" fmla="*/ 452673 h 461727"/>
              <a:gd name="connsiteX1" fmla="*/ 60357 w 383264"/>
              <a:gd name="connsiteY1" fmla="*/ 452673 h 461727"/>
              <a:gd name="connsiteX2" fmla="*/ 135802 w 383264"/>
              <a:gd name="connsiteY2" fmla="*/ 461727 h 461727"/>
              <a:gd name="connsiteX3" fmla="*/ 172016 w 383264"/>
              <a:gd name="connsiteY3" fmla="*/ 440602 h 461727"/>
              <a:gd name="connsiteX4" fmla="*/ 226337 w 383264"/>
              <a:gd name="connsiteY4" fmla="*/ 461727 h 461727"/>
              <a:gd name="connsiteX5" fmla="*/ 244444 w 383264"/>
              <a:gd name="connsiteY5" fmla="*/ 431549 h 461727"/>
              <a:gd name="connsiteX6" fmla="*/ 250480 w 383264"/>
              <a:gd name="connsiteY6" fmla="*/ 383263 h 461727"/>
              <a:gd name="connsiteX7" fmla="*/ 344032 w 383264"/>
              <a:gd name="connsiteY7" fmla="*/ 356103 h 461727"/>
              <a:gd name="connsiteX8" fmla="*/ 383264 w 383264"/>
              <a:gd name="connsiteY8" fmla="*/ 334978 h 461727"/>
              <a:gd name="connsiteX9" fmla="*/ 383264 w 383264"/>
              <a:gd name="connsiteY9" fmla="*/ 280657 h 461727"/>
              <a:gd name="connsiteX10" fmla="*/ 337996 w 383264"/>
              <a:gd name="connsiteY10" fmla="*/ 274622 h 461727"/>
              <a:gd name="connsiteX11" fmla="*/ 325925 w 383264"/>
              <a:gd name="connsiteY11" fmla="*/ 205212 h 461727"/>
              <a:gd name="connsiteX12" fmla="*/ 226337 w 383264"/>
              <a:gd name="connsiteY12" fmla="*/ 181069 h 461727"/>
              <a:gd name="connsiteX13" fmla="*/ 253497 w 383264"/>
              <a:gd name="connsiteY13" fmla="*/ 141838 h 461727"/>
              <a:gd name="connsiteX14" fmla="*/ 334979 w 383264"/>
              <a:gd name="connsiteY14" fmla="*/ 51303 h 461727"/>
              <a:gd name="connsiteX15" fmla="*/ 301783 w 383264"/>
              <a:gd name="connsiteY15" fmla="*/ 0 h 461727"/>
              <a:gd name="connsiteX16" fmla="*/ 235391 w 383264"/>
              <a:gd name="connsiteY16" fmla="*/ 12071 h 461727"/>
              <a:gd name="connsiteX17" fmla="*/ 223319 w 383264"/>
              <a:gd name="connsiteY17" fmla="*/ 54321 h 461727"/>
              <a:gd name="connsiteX18" fmla="*/ 178052 w 383264"/>
              <a:gd name="connsiteY18" fmla="*/ 75446 h 461727"/>
              <a:gd name="connsiteX19" fmla="*/ 129767 w 383264"/>
              <a:gd name="connsiteY19" fmla="*/ 69410 h 461727"/>
              <a:gd name="connsiteX20" fmla="*/ 81482 w 383264"/>
              <a:gd name="connsiteY20" fmla="*/ 6036 h 461727"/>
              <a:gd name="connsiteX21" fmla="*/ 57339 w 383264"/>
              <a:gd name="connsiteY21" fmla="*/ 45267 h 461727"/>
              <a:gd name="connsiteX22" fmla="*/ 78464 w 383264"/>
              <a:gd name="connsiteY22" fmla="*/ 96570 h 461727"/>
              <a:gd name="connsiteX23" fmla="*/ 15090 w 383264"/>
              <a:gd name="connsiteY23" fmla="*/ 259533 h 461727"/>
              <a:gd name="connsiteX24" fmla="*/ 33196 w 383264"/>
              <a:gd name="connsiteY24" fmla="*/ 325925 h 461727"/>
              <a:gd name="connsiteX25" fmla="*/ 0 w 383264"/>
              <a:gd name="connsiteY25" fmla="*/ 359121 h 461727"/>
              <a:gd name="connsiteX26" fmla="*/ 60357 w 383264"/>
              <a:gd name="connsiteY26" fmla="*/ 452673 h 46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264" h="461727">
                <a:moveTo>
                  <a:pt x="60357" y="452673"/>
                </a:moveTo>
                <a:lnTo>
                  <a:pt x="60357" y="452673"/>
                </a:lnTo>
                <a:lnTo>
                  <a:pt x="135802" y="461727"/>
                </a:lnTo>
                <a:lnTo>
                  <a:pt x="172016" y="440602"/>
                </a:lnTo>
                <a:lnTo>
                  <a:pt x="226337" y="461727"/>
                </a:lnTo>
                <a:lnTo>
                  <a:pt x="244444" y="431549"/>
                </a:lnTo>
                <a:lnTo>
                  <a:pt x="250480" y="383263"/>
                </a:lnTo>
                <a:lnTo>
                  <a:pt x="344032" y="356103"/>
                </a:lnTo>
                <a:lnTo>
                  <a:pt x="383264" y="334978"/>
                </a:lnTo>
                <a:lnTo>
                  <a:pt x="383264" y="280657"/>
                </a:lnTo>
                <a:lnTo>
                  <a:pt x="337996" y="274622"/>
                </a:lnTo>
                <a:lnTo>
                  <a:pt x="325925" y="205212"/>
                </a:lnTo>
                <a:lnTo>
                  <a:pt x="226337" y="181069"/>
                </a:lnTo>
                <a:lnTo>
                  <a:pt x="253497" y="141838"/>
                </a:lnTo>
                <a:lnTo>
                  <a:pt x="334979" y="51303"/>
                </a:lnTo>
                <a:lnTo>
                  <a:pt x="301783" y="0"/>
                </a:lnTo>
                <a:lnTo>
                  <a:pt x="235391" y="12071"/>
                </a:lnTo>
                <a:lnTo>
                  <a:pt x="223319" y="54321"/>
                </a:lnTo>
                <a:lnTo>
                  <a:pt x="178052" y="75446"/>
                </a:lnTo>
                <a:lnTo>
                  <a:pt x="129767" y="69410"/>
                </a:lnTo>
                <a:lnTo>
                  <a:pt x="81482" y="6036"/>
                </a:lnTo>
                <a:lnTo>
                  <a:pt x="57339" y="45267"/>
                </a:lnTo>
                <a:lnTo>
                  <a:pt x="78464" y="96570"/>
                </a:lnTo>
                <a:lnTo>
                  <a:pt x="15090" y="259533"/>
                </a:lnTo>
                <a:lnTo>
                  <a:pt x="33196" y="325925"/>
                </a:lnTo>
                <a:lnTo>
                  <a:pt x="0" y="359121"/>
                </a:lnTo>
                <a:lnTo>
                  <a:pt x="60357" y="45267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9" name="Freeform 18"/>
          <p:cNvSpPr/>
          <p:nvPr/>
        </p:nvSpPr>
        <p:spPr>
          <a:xfrm>
            <a:off x="3803621" y="3403599"/>
            <a:ext cx="649288" cy="747712"/>
          </a:xfrm>
          <a:custGeom>
            <a:avLst/>
            <a:gdLst>
              <a:gd name="connsiteX0" fmla="*/ 328943 w 648832"/>
              <a:gd name="connsiteY0" fmla="*/ 9054 h 748420"/>
              <a:gd name="connsiteX1" fmla="*/ 331961 w 648832"/>
              <a:gd name="connsiteY1" fmla="*/ 75446 h 748420"/>
              <a:gd name="connsiteX2" fmla="*/ 283676 w 648832"/>
              <a:gd name="connsiteY2" fmla="*/ 120713 h 748420"/>
              <a:gd name="connsiteX3" fmla="*/ 244444 w 648832"/>
              <a:gd name="connsiteY3" fmla="*/ 63375 h 748420"/>
              <a:gd name="connsiteX4" fmla="*/ 217284 w 648832"/>
              <a:gd name="connsiteY4" fmla="*/ 69410 h 748420"/>
              <a:gd name="connsiteX5" fmla="*/ 172016 w 648832"/>
              <a:gd name="connsiteY5" fmla="*/ 42250 h 748420"/>
              <a:gd name="connsiteX6" fmla="*/ 129767 w 648832"/>
              <a:gd name="connsiteY6" fmla="*/ 87517 h 748420"/>
              <a:gd name="connsiteX7" fmla="*/ 111660 w 648832"/>
              <a:gd name="connsiteY7" fmla="*/ 84499 h 748420"/>
              <a:gd name="connsiteX8" fmla="*/ 57339 w 648832"/>
              <a:gd name="connsiteY8" fmla="*/ 135802 h 748420"/>
              <a:gd name="connsiteX9" fmla="*/ 54321 w 648832"/>
              <a:gd name="connsiteY9" fmla="*/ 217284 h 748420"/>
              <a:gd name="connsiteX10" fmla="*/ 126749 w 648832"/>
              <a:gd name="connsiteY10" fmla="*/ 238408 h 748420"/>
              <a:gd name="connsiteX11" fmla="*/ 168998 w 648832"/>
              <a:gd name="connsiteY11" fmla="*/ 316872 h 748420"/>
              <a:gd name="connsiteX12" fmla="*/ 132785 w 648832"/>
              <a:gd name="connsiteY12" fmla="*/ 350068 h 748420"/>
              <a:gd name="connsiteX13" fmla="*/ 102606 w 648832"/>
              <a:gd name="connsiteY13" fmla="*/ 413442 h 748420"/>
              <a:gd name="connsiteX14" fmla="*/ 63375 w 648832"/>
              <a:gd name="connsiteY14" fmla="*/ 452674 h 748420"/>
              <a:gd name="connsiteX15" fmla="*/ 75446 w 648832"/>
              <a:gd name="connsiteY15" fmla="*/ 500959 h 748420"/>
              <a:gd name="connsiteX16" fmla="*/ 135802 w 648832"/>
              <a:gd name="connsiteY16" fmla="*/ 458709 h 748420"/>
              <a:gd name="connsiteX17" fmla="*/ 153909 w 648832"/>
              <a:gd name="connsiteY17" fmla="*/ 500959 h 748420"/>
              <a:gd name="connsiteX18" fmla="*/ 132785 w 648832"/>
              <a:gd name="connsiteY18" fmla="*/ 543208 h 748420"/>
              <a:gd name="connsiteX19" fmla="*/ 9054 w 648832"/>
              <a:gd name="connsiteY19" fmla="*/ 585458 h 748420"/>
              <a:gd name="connsiteX20" fmla="*/ 0 w 648832"/>
              <a:gd name="connsiteY20" fmla="*/ 612618 h 748420"/>
              <a:gd name="connsiteX21" fmla="*/ 117695 w 648832"/>
              <a:gd name="connsiteY21" fmla="*/ 706171 h 748420"/>
              <a:gd name="connsiteX22" fmla="*/ 178052 w 648832"/>
              <a:gd name="connsiteY22" fmla="*/ 706171 h 748420"/>
              <a:gd name="connsiteX23" fmla="*/ 241426 w 648832"/>
              <a:gd name="connsiteY23" fmla="*/ 654868 h 748420"/>
              <a:gd name="connsiteX24" fmla="*/ 280658 w 648832"/>
              <a:gd name="connsiteY24" fmla="*/ 685046 h 748420"/>
              <a:gd name="connsiteX25" fmla="*/ 331961 w 648832"/>
              <a:gd name="connsiteY25" fmla="*/ 703153 h 748420"/>
              <a:gd name="connsiteX26" fmla="*/ 313854 w 648832"/>
              <a:gd name="connsiteY26" fmla="*/ 733331 h 748420"/>
              <a:gd name="connsiteX27" fmla="*/ 347050 w 648832"/>
              <a:gd name="connsiteY27" fmla="*/ 748420 h 748420"/>
              <a:gd name="connsiteX28" fmla="*/ 377228 w 648832"/>
              <a:gd name="connsiteY28" fmla="*/ 715224 h 748420"/>
              <a:gd name="connsiteX29" fmla="*/ 395335 w 648832"/>
              <a:gd name="connsiteY29" fmla="*/ 736349 h 748420"/>
              <a:gd name="connsiteX30" fmla="*/ 416460 w 648832"/>
              <a:gd name="connsiteY30" fmla="*/ 745402 h 748420"/>
              <a:gd name="connsiteX31" fmla="*/ 461727 w 648832"/>
              <a:gd name="connsiteY31" fmla="*/ 709189 h 748420"/>
              <a:gd name="connsiteX32" fmla="*/ 464745 w 648832"/>
              <a:gd name="connsiteY32" fmla="*/ 724278 h 748420"/>
              <a:gd name="connsiteX33" fmla="*/ 494923 w 648832"/>
              <a:gd name="connsiteY33" fmla="*/ 697117 h 748420"/>
              <a:gd name="connsiteX34" fmla="*/ 534155 w 648832"/>
              <a:gd name="connsiteY34" fmla="*/ 685046 h 748420"/>
              <a:gd name="connsiteX35" fmla="*/ 555280 w 648832"/>
              <a:gd name="connsiteY35" fmla="*/ 657886 h 748420"/>
              <a:gd name="connsiteX36" fmla="*/ 579422 w 648832"/>
              <a:gd name="connsiteY36" fmla="*/ 666939 h 748420"/>
              <a:gd name="connsiteX37" fmla="*/ 573387 w 648832"/>
              <a:gd name="connsiteY37" fmla="*/ 618654 h 748420"/>
              <a:gd name="connsiteX38" fmla="*/ 612618 w 648832"/>
              <a:gd name="connsiteY38" fmla="*/ 594511 h 748420"/>
              <a:gd name="connsiteX39" fmla="*/ 606583 w 648832"/>
              <a:gd name="connsiteY39" fmla="*/ 546226 h 748420"/>
              <a:gd name="connsiteX40" fmla="*/ 636761 w 648832"/>
              <a:gd name="connsiteY40" fmla="*/ 510012 h 748420"/>
              <a:gd name="connsiteX41" fmla="*/ 636761 w 648832"/>
              <a:gd name="connsiteY41" fmla="*/ 458709 h 748420"/>
              <a:gd name="connsiteX42" fmla="*/ 591494 w 648832"/>
              <a:gd name="connsiteY42" fmla="*/ 434567 h 748420"/>
              <a:gd name="connsiteX43" fmla="*/ 627707 w 648832"/>
              <a:gd name="connsiteY43" fmla="*/ 416460 h 748420"/>
              <a:gd name="connsiteX44" fmla="*/ 648832 w 648832"/>
              <a:gd name="connsiteY44" fmla="*/ 380246 h 748420"/>
              <a:gd name="connsiteX45" fmla="*/ 636761 w 648832"/>
              <a:gd name="connsiteY45" fmla="*/ 344032 h 748420"/>
              <a:gd name="connsiteX46" fmla="*/ 609600 w 648832"/>
              <a:gd name="connsiteY46" fmla="*/ 344032 h 748420"/>
              <a:gd name="connsiteX47" fmla="*/ 600547 w 648832"/>
              <a:gd name="connsiteY47" fmla="*/ 301783 h 748420"/>
              <a:gd name="connsiteX48" fmla="*/ 558297 w 648832"/>
              <a:gd name="connsiteY48" fmla="*/ 244444 h 748420"/>
              <a:gd name="connsiteX49" fmla="*/ 540191 w 648832"/>
              <a:gd name="connsiteY49" fmla="*/ 184088 h 748420"/>
              <a:gd name="connsiteX50" fmla="*/ 567351 w 648832"/>
              <a:gd name="connsiteY50" fmla="*/ 129767 h 748420"/>
              <a:gd name="connsiteX51" fmla="*/ 519066 w 648832"/>
              <a:gd name="connsiteY51" fmla="*/ 138820 h 748420"/>
              <a:gd name="connsiteX52" fmla="*/ 500959 w 648832"/>
              <a:gd name="connsiteY52" fmla="*/ 102606 h 748420"/>
              <a:gd name="connsiteX53" fmla="*/ 540191 w 648832"/>
              <a:gd name="connsiteY53" fmla="*/ 51303 h 748420"/>
              <a:gd name="connsiteX54" fmla="*/ 561315 w 648832"/>
              <a:gd name="connsiteY54" fmla="*/ 33197 h 748420"/>
              <a:gd name="connsiteX55" fmla="*/ 555280 w 648832"/>
              <a:gd name="connsiteY55" fmla="*/ 0 h 748420"/>
              <a:gd name="connsiteX56" fmla="*/ 428531 w 648832"/>
              <a:gd name="connsiteY56" fmla="*/ 51303 h 748420"/>
              <a:gd name="connsiteX57" fmla="*/ 404389 w 648832"/>
              <a:gd name="connsiteY57" fmla="*/ 9054 h 748420"/>
              <a:gd name="connsiteX58" fmla="*/ 328943 w 648832"/>
              <a:gd name="connsiteY58" fmla="*/ 9054 h 7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48832" h="748420">
                <a:moveTo>
                  <a:pt x="328943" y="9054"/>
                </a:moveTo>
                <a:lnTo>
                  <a:pt x="331961" y="75446"/>
                </a:lnTo>
                <a:lnTo>
                  <a:pt x="283676" y="120713"/>
                </a:lnTo>
                <a:lnTo>
                  <a:pt x="244444" y="63375"/>
                </a:lnTo>
                <a:lnTo>
                  <a:pt x="217284" y="69410"/>
                </a:lnTo>
                <a:lnTo>
                  <a:pt x="172016" y="42250"/>
                </a:lnTo>
                <a:lnTo>
                  <a:pt x="129767" y="87517"/>
                </a:lnTo>
                <a:lnTo>
                  <a:pt x="111660" y="84499"/>
                </a:lnTo>
                <a:lnTo>
                  <a:pt x="57339" y="135802"/>
                </a:lnTo>
                <a:lnTo>
                  <a:pt x="54321" y="217284"/>
                </a:lnTo>
                <a:lnTo>
                  <a:pt x="126749" y="238408"/>
                </a:lnTo>
                <a:lnTo>
                  <a:pt x="168998" y="316872"/>
                </a:lnTo>
                <a:lnTo>
                  <a:pt x="132785" y="350068"/>
                </a:lnTo>
                <a:lnTo>
                  <a:pt x="102606" y="413442"/>
                </a:lnTo>
                <a:lnTo>
                  <a:pt x="63375" y="452674"/>
                </a:lnTo>
                <a:lnTo>
                  <a:pt x="75446" y="500959"/>
                </a:lnTo>
                <a:lnTo>
                  <a:pt x="135802" y="458709"/>
                </a:lnTo>
                <a:lnTo>
                  <a:pt x="153909" y="500959"/>
                </a:lnTo>
                <a:lnTo>
                  <a:pt x="132785" y="543208"/>
                </a:lnTo>
                <a:lnTo>
                  <a:pt x="9054" y="585458"/>
                </a:lnTo>
                <a:lnTo>
                  <a:pt x="0" y="612618"/>
                </a:lnTo>
                <a:lnTo>
                  <a:pt x="117695" y="706171"/>
                </a:lnTo>
                <a:lnTo>
                  <a:pt x="178052" y="706171"/>
                </a:lnTo>
                <a:lnTo>
                  <a:pt x="241426" y="654868"/>
                </a:lnTo>
                <a:lnTo>
                  <a:pt x="280658" y="685046"/>
                </a:lnTo>
                <a:lnTo>
                  <a:pt x="331961" y="703153"/>
                </a:lnTo>
                <a:lnTo>
                  <a:pt x="313854" y="733331"/>
                </a:lnTo>
                <a:lnTo>
                  <a:pt x="347050" y="748420"/>
                </a:lnTo>
                <a:lnTo>
                  <a:pt x="377228" y="715224"/>
                </a:lnTo>
                <a:lnTo>
                  <a:pt x="395335" y="736349"/>
                </a:lnTo>
                <a:lnTo>
                  <a:pt x="416460" y="745402"/>
                </a:lnTo>
                <a:lnTo>
                  <a:pt x="461727" y="709189"/>
                </a:lnTo>
                <a:lnTo>
                  <a:pt x="464745" y="724278"/>
                </a:lnTo>
                <a:lnTo>
                  <a:pt x="494923" y="697117"/>
                </a:lnTo>
                <a:lnTo>
                  <a:pt x="534155" y="685046"/>
                </a:lnTo>
                <a:lnTo>
                  <a:pt x="555280" y="657886"/>
                </a:lnTo>
                <a:lnTo>
                  <a:pt x="579422" y="666939"/>
                </a:lnTo>
                <a:lnTo>
                  <a:pt x="573387" y="618654"/>
                </a:lnTo>
                <a:lnTo>
                  <a:pt x="612618" y="594511"/>
                </a:lnTo>
                <a:lnTo>
                  <a:pt x="606583" y="546226"/>
                </a:lnTo>
                <a:lnTo>
                  <a:pt x="636761" y="510012"/>
                </a:lnTo>
                <a:lnTo>
                  <a:pt x="636761" y="458709"/>
                </a:lnTo>
                <a:lnTo>
                  <a:pt x="591494" y="434567"/>
                </a:lnTo>
                <a:lnTo>
                  <a:pt x="627707" y="416460"/>
                </a:lnTo>
                <a:lnTo>
                  <a:pt x="648832" y="380246"/>
                </a:lnTo>
                <a:lnTo>
                  <a:pt x="636761" y="344032"/>
                </a:lnTo>
                <a:lnTo>
                  <a:pt x="609600" y="344032"/>
                </a:lnTo>
                <a:lnTo>
                  <a:pt x="600547" y="301783"/>
                </a:lnTo>
                <a:lnTo>
                  <a:pt x="558297" y="244444"/>
                </a:lnTo>
                <a:lnTo>
                  <a:pt x="540191" y="184088"/>
                </a:lnTo>
                <a:lnTo>
                  <a:pt x="567351" y="129767"/>
                </a:lnTo>
                <a:lnTo>
                  <a:pt x="519066" y="138820"/>
                </a:lnTo>
                <a:lnTo>
                  <a:pt x="500959" y="102606"/>
                </a:lnTo>
                <a:lnTo>
                  <a:pt x="540191" y="51303"/>
                </a:lnTo>
                <a:lnTo>
                  <a:pt x="561315" y="33197"/>
                </a:lnTo>
                <a:lnTo>
                  <a:pt x="555280" y="0"/>
                </a:lnTo>
                <a:lnTo>
                  <a:pt x="428531" y="51303"/>
                </a:lnTo>
                <a:lnTo>
                  <a:pt x="404389" y="9054"/>
                </a:lnTo>
                <a:lnTo>
                  <a:pt x="328943" y="905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0" name="Freeform 19"/>
          <p:cNvSpPr/>
          <p:nvPr/>
        </p:nvSpPr>
        <p:spPr>
          <a:xfrm>
            <a:off x="4302096" y="3173411"/>
            <a:ext cx="582613" cy="866775"/>
          </a:xfrm>
          <a:custGeom>
            <a:avLst/>
            <a:gdLst>
              <a:gd name="connsiteX0" fmla="*/ 126749 w 582440"/>
              <a:gd name="connsiteY0" fmla="*/ 820848 h 866115"/>
              <a:gd name="connsiteX1" fmla="*/ 205212 w 582440"/>
              <a:gd name="connsiteY1" fmla="*/ 866115 h 866115"/>
              <a:gd name="connsiteX2" fmla="*/ 217283 w 582440"/>
              <a:gd name="connsiteY2" fmla="*/ 799723 h 866115"/>
              <a:gd name="connsiteX3" fmla="*/ 280657 w 582440"/>
              <a:gd name="connsiteY3" fmla="*/ 814812 h 866115"/>
              <a:gd name="connsiteX4" fmla="*/ 319889 w 582440"/>
              <a:gd name="connsiteY4" fmla="*/ 808776 h 866115"/>
              <a:gd name="connsiteX5" fmla="*/ 356103 w 582440"/>
              <a:gd name="connsiteY5" fmla="*/ 775580 h 866115"/>
              <a:gd name="connsiteX6" fmla="*/ 344032 w 582440"/>
              <a:gd name="connsiteY6" fmla="*/ 745402 h 866115"/>
              <a:gd name="connsiteX7" fmla="*/ 383263 w 582440"/>
              <a:gd name="connsiteY7" fmla="*/ 721259 h 866115"/>
              <a:gd name="connsiteX8" fmla="*/ 416459 w 582440"/>
              <a:gd name="connsiteY8" fmla="*/ 663921 h 866115"/>
              <a:gd name="connsiteX9" fmla="*/ 458709 w 582440"/>
              <a:gd name="connsiteY9" fmla="*/ 682028 h 866115"/>
              <a:gd name="connsiteX10" fmla="*/ 549244 w 582440"/>
              <a:gd name="connsiteY10" fmla="*/ 672974 h 866115"/>
              <a:gd name="connsiteX11" fmla="*/ 570368 w 582440"/>
              <a:gd name="connsiteY11" fmla="*/ 594511 h 866115"/>
              <a:gd name="connsiteX12" fmla="*/ 582440 w 582440"/>
              <a:gd name="connsiteY12" fmla="*/ 555279 h 866115"/>
              <a:gd name="connsiteX13" fmla="*/ 552261 w 582440"/>
              <a:gd name="connsiteY13" fmla="*/ 555279 h 866115"/>
              <a:gd name="connsiteX14" fmla="*/ 513030 w 582440"/>
              <a:gd name="connsiteY14" fmla="*/ 510012 h 866115"/>
              <a:gd name="connsiteX15" fmla="*/ 525101 w 582440"/>
              <a:gd name="connsiteY15" fmla="*/ 473798 h 866115"/>
              <a:gd name="connsiteX16" fmla="*/ 555279 w 582440"/>
              <a:gd name="connsiteY16" fmla="*/ 464745 h 866115"/>
              <a:gd name="connsiteX17" fmla="*/ 567351 w 582440"/>
              <a:gd name="connsiteY17" fmla="*/ 407406 h 866115"/>
              <a:gd name="connsiteX18" fmla="*/ 437584 w 582440"/>
              <a:gd name="connsiteY18" fmla="*/ 383263 h 866115"/>
              <a:gd name="connsiteX19" fmla="*/ 413442 w 582440"/>
              <a:gd name="connsiteY19" fmla="*/ 319889 h 866115"/>
              <a:gd name="connsiteX20" fmla="*/ 434566 w 582440"/>
              <a:gd name="connsiteY20" fmla="*/ 271604 h 866115"/>
              <a:gd name="connsiteX21" fmla="*/ 464745 w 582440"/>
              <a:gd name="connsiteY21" fmla="*/ 235390 h 866115"/>
              <a:gd name="connsiteX22" fmla="*/ 455691 w 582440"/>
              <a:gd name="connsiteY22" fmla="*/ 111659 h 866115"/>
              <a:gd name="connsiteX23" fmla="*/ 413442 w 582440"/>
              <a:gd name="connsiteY23" fmla="*/ 36214 h 866115"/>
              <a:gd name="connsiteX24" fmla="*/ 334978 w 582440"/>
              <a:gd name="connsiteY24" fmla="*/ 0 h 866115"/>
              <a:gd name="connsiteX25" fmla="*/ 253497 w 582440"/>
              <a:gd name="connsiteY25" fmla="*/ 42250 h 866115"/>
              <a:gd name="connsiteX26" fmla="*/ 226337 w 582440"/>
              <a:gd name="connsiteY26" fmla="*/ 24143 h 866115"/>
              <a:gd name="connsiteX27" fmla="*/ 159945 w 582440"/>
              <a:gd name="connsiteY27" fmla="*/ 120713 h 866115"/>
              <a:gd name="connsiteX28" fmla="*/ 51303 w 582440"/>
              <a:gd name="connsiteY28" fmla="*/ 181069 h 866115"/>
              <a:gd name="connsiteX29" fmla="*/ 63374 w 582440"/>
              <a:gd name="connsiteY29" fmla="*/ 265568 h 866115"/>
              <a:gd name="connsiteX30" fmla="*/ 0 w 582440"/>
              <a:gd name="connsiteY30" fmla="*/ 331960 h 866115"/>
              <a:gd name="connsiteX31" fmla="*/ 21125 w 582440"/>
              <a:gd name="connsiteY31" fmla="*/ 368174 h 866115"/>
              <a:gd name="connsiteX32" fmla="*/ 78463 w 582440"/>
              <a:gd name="connsiteY32" fmla="*/ 356103 h 866115"/>
              <a:gd name="connsiteX33" fmla="*/ 48285 w 582440"/>
              <a:gd name="connsiteY33" fmla="*/ 401370 h 866115"/>
              <a:gd name="connsiteX34" fmla="*/ 81481 w 582440"/>
              <a:gd name="connsiteY34" fmla="*/ 513030 h 866115"/>
              <a:gd name="connsiteX35" fmla="*/ 105624 w 582440"/>
              <a:gd name="connsiteY35" fmla="*/ 543208 h 866115"/>
              <a:gd name="connsiteX36" fmla="*/ 111659 w 582440"/>
              <a:gd name="connsiteY36" fmla="*/ 573386 h 866115"/>
              <a:gd name="connsiteX37" fmla="*/ 138820 w 582440"/>
              <a:gd name="connsiteY37" fmla="*/ 585457 h 866115"/>
              <a:gd name="connsiteX38" fmla="*/ 144855 w 582440"/>
              <a:gd name="connsiteY38" fmla="*/ 609600 h 866115"/>
              <a:gd name="connsiteX39" fmla="*/ 129766 w 582440"/>
              <a:gd name="connsiteY39" fmla="*/ 651850 h 866115"/>
              <a:gd name="connsiteX40" fmla="*/ 78463 w 582440"/>
              <a:gd name="connsiteY40" fmla="*/ 660903 h 866115"/>
              <a:gd name="connsiteX41" fmla="*/ 138820 w 582440"/>
              <a:gd name="connsiteY41" fmla="*/ 697117 h 866115"/>
              <a:gd name="connsiteX42" fmla="*/ 135802 w 582440"/>
              <a:gd name="connsiteY42" fmla="*/ 751438 h 866115"/>
              <a:gd name="connsiteX43" fmla="*/ 108642 w 582440"/>
              <a:gd name="connsiteY43" fmla="*/ 763509 h 866115"/>
              <a:gd name="connsiteX44" fmla="*/ 126749 w 582440"/>
              <a:gd name="connsiteY44" fmla="*/ 820848 h 8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2440" h="866115">
                <a:moveTo>
                  <a:pt x="126749" y="820848"/>
                </a:moveTo>
                <a:lnTo>
                  <a:pt x="205212" y="866115"/>
                </a:lnTo>
                <a:lnTo>
                  <a:pt x="217283" y="799723"/>
                </a:lnTo>
                <a:lnTo>
                  <a:pt x="280657" y="814812"/>
                </a:lnTo>
                <a:lnTo>
                  <a:pt x="319889" y="808776"/>
                </a:lnTo>
                <a:lnTo>
                  <a:pt x="356103" y="775580"/>
                </a:lnTo>
                <a:lnTo>
                  <a:pt x="344032" y="745402"/>
                </a:lnTo>
                <a:lnTo>
                  <a:pt x="383263" y="721259"/>
                </a:lnTo>
                <a:lnTo>
                  <a:pt x="416459" y="663921"/>
                </a:lnTo>
                <a:lnTo>
                  <a:pt x="458709" y="682028"/>
                </a:lnTo>
                <a:lnTo>
                  <a:pt x="549244" y="672974"/>
                </a:lnTo>
                <a:lnTo>
                  <a:pt x="570368" y="594511"/>
                </a:lnTo>
                <a:lnTo>
                  <a:pt x="582440" y="555279"/>
                </a:lnTo>
                <a:lnTo>
                  <a:pt x="552261" y="555279"/>
                </a:lnTo>
                <a:lnTo>
                  <a:pt x="513030" y="510012"/>
                </a:lnTo>
                <a:lnTo>
                  <a:pt x="525101" y="473798"/>
                </a:lnTo>
                <a:lnTo>
                  <a:pt x="555279" y="464745"/>
                </a:lnTo>
                <a:lnTo>
                  <a:pt x="567351" y="407406"/>
                </a:lnTo>
                <a:lnTo>
                  <a:pt x="437584" y="383263"/>
                </a:lnTo>
                <a:lnTo>
                  <a:pt x="413442" y="319889"/>
                </a:lnTo>
                <a:lnTo>
                  <a:pt x="434566" y="271604"/>
                </a:lnTo>
                <a:lnTo>
                  <a:pt x="464745" y="235390"/>
                </a:lnTo>
                <a:lnTo>
                  <a:pt x="455691" y="111659"/>
                </a:lnTo>
                <a:lnTo>
                  <a:pt x="413442" y="36214"/>
                </a:lnTo>
                <a:lnTo>
                  <a:pt x="334978" y="0"/>
                </a:lnTo>
                <a:lnTo>
                  <a:pt x="253497" y="42250"/>
                </a:lnTo>
                <a:lnTo>
                  <a:pt x="226337" y="24143"/>
                </a:lnTo>
                <a:lnTo>
                  <a:pt x="159945" y="120713"/>
                </a:lnTo>
                <a:lnTo>
                  <a:pt x="51303" y="181069"/>
                </a:lnTo>
                <a:lnTo>
                  <a:pt x="63374" y="265568"/>
                </a:lnTo>
                <a:lnTo>
                  <a:pt x="0" y="331960"/>
                </a:lnTo>
                <a:lnTo>
                  <a:pt x="21125" y="368174"/>
                </a:lnTo>
                <a:lnTo>
                  <a:pt x="78463" y="356103"/>
                </a:lnTo>
                <a:lnTo>
                  <a:pt x="48285" y="401370"/>
                </a:lnTo>
                <a:lnTo>
                  <a:pt x="81481" y="513030"/>
                </a:lnTo>
                <a:lnTo>
                  <a:pt x="105624" y="543208"/>
                </a:lnTo>
                <a:lnTo>
                  <a:pt x="111659" y="573386"/>
                </a:lnTo>
                <a:lnTo>
                  <a:pt x="138820" y="585457"/>
                </a:lnTo>
                <a:lnTo>
                  <a:pt x="144855" y="609600"/>
                </a:lnTo>
                <a:lnTo>
                  <a:pt x="129766" y="651850"/>
                </a:lnTo>
                <a:lnTo>
                  <a:pt x="78463" y="660903"/>
                </a:lnTo>
                <a:lnTo>
                  <a:pt x="138820" y="697117"/>
                </a:lnTo>
                <a:lnTo>
                  <a:pt x="135802" y="751438"/>
                </a:lnTo>
                <a:lnTo>
                  <a:pt x="108642" y="763509"/>
                </a:lnTo>
                <a:lnTo>
                  <a:pt x="126749" y="82084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1" name="Freeform 20"/>
          <p:cNvSpPr/>
          <p:nvPr/>
        </p:nvSpPr>
        <p:spPr>
          <a:xfrm>
            <a:off x="4878359" y="3446461"/>
            <a:ext cx="590550" cy="611188"/>
          </a:xfrm>
          <a:custGeom>
            <a:avLst/>
            <a:gdLst>
              <a:gd name="connsiteX0" fmla="*/ 0 w 591493"/>
              <a:gd name="connsiteY0" fmla="*/ 292729 h 612618"/>
              <a:gd name="connsiteX1" fmla="*/ 36214 w 591493"/>
              <a:gd name="connsiteY1" fmla="*/ 334978 h 612618"/>
              <a:gd name="connsiteX2" fmla="*/ 15089 w 591493"/>
              <a:gd name="connsiteY2" fmla="*/ 365156 h 612618"/>
              <a:gd name="connsiteX3" fmla="*/ 48285 w 591493"/>
              <a:gd name="connsiteY3" fmla="*/ 422495 h 612618"/>
              <a:gd name="connsiteX4" fmla="*/ 214265 w 591493"/>
              <a:gd name="connsiteY4" fmla="*/ 525101 h 612618"/>
              <a:gd name="connsiteX5" fmla="*/ 271604 w 591493"/>
              <a:gd name="connsiteY5" fmla="*/ 612618 h 612618"/>
              <a:gd name="connsiteX6" fmla="*/ 344032 w 591493"/>
              <a:gd name="connsiteY6" fmla="*/ 567350 h 612618"/>
              <a:gd name="connsiteX7" fmla="*/ 344032 w 591493"/>
              <a:gd name="connsiteY7" fmla="*/ 567350 h 612618"/>
              <a:gd name="connsiteX8" fmla="*/ 377228 w 591493"/>
              <a:gd name="connsiteY8" fmla="*/ 540190 h 612618"/>
              <a:gd name="connsiteX9" fmla="*/ 437584 w 591493"/>
              <a:gd name="connsiteY9" fmla="*/ 516048 h 612618"/>
              <a:gd name="connsiteX10" fmla="*/ 446638 w 591493"/>
              <a:gd name="connsiteY10" fmla="*/ 546226 h 612618"/>
              <a:gd name="connsiteX11" fmla="*/ 473798 w 591493"/>
              <a:gd name="connsiteY11" fmla="*/ 473798 h 612618"/>
              <a:gd name="connsiteX12" fmla="*/ 564333 w 591493"/>
              <a:gd name="connsiteY12" fmla="*/ 476816 h 612618"/>
              <a:gd name="connsiteX13" fmla="*/ 549244 w 591493"/>
              <a:gd name="connsiteY13" fmla="*/ 398352 h 612618"/>
              <a:gd name="connsiteX14" fmla="*/ 513030 w 591493"/>
              <a:gd name="connsiteY14" fmla="*/ 395335 h 612618"/>
              <a:gd name="connsiteX15" fmla="*/ 525101 w 591493"/>
              <a:gd name="connsiteY15" fmla="*/ 295747 h 612618"/>
              <a:gd name="connsiteX16" fmla="*/ 494923 w 591493"/>
              <a:gd name="connsiteY16" fmla="*/ 247461 h 612618"/>
              <a:gd name="connsiteX17" fmla="*/ 531137 w 591493"/>
              <a:gd name="connsiteY17" fmla="*/ 226337 h 612618"/>
              <a:gd name="connsiteX18" fmla="*/ 582440 w 591493"/>
              <a:gd name="connsiteY18" fmla="*/ 229354 h 612618"/>
              <a:gd name="connsiteX19" fmla="*/ 591493 w 591493"/>
              <a:gd name="connsiteY19" fmla="*/ 217283 h 612618"/>
              <a:gd name="connsiteX20" fmla="*/ 534154 w 591493"/>
              <a:gd name="connsiteY20" fmla="*/ 72428 h 612618"/>
              <a:gd name="connsiteX21" fmla="*/ 528119 w 591493"/>
              <a:gd name="connsiteY21" fmla="*/ 0 h 612618"/>
              <a:gd name="connsiteX22" fmla="*/ 368174 w 591493"/>
              <a:gd name="connsiteY22" fmla="*/ 168998 h 612618"/>
              <a:gd name="connsiteX23" fmla="*/ 331960 w 591493"/>
              <a:gd name="connsiteY23" fmla="*/ 150891 h 612618"/>
              <a:gd name="connsiteX24" fmla="*/ 262550 w 591493"/>
              <a:gd name="connsiteY24" fmla="*/ 187105 h 612618"/>
              <a:gd name="connsiteX25" fmla="*/ 223319 w 591493"/>
              <a:gd name="connsiteY25" fmla="*/ 159945 h 612618"/>
              <a:gd name="connsiteX26" fmla="*/ 205212 w 591493"/>
              <a:gd name="connsiteY26" fmla="*/ 81481 h 612618"/>
              <a:gd name="connsiteX27" fmla="*/ 78463 w 591493"/>
              <a:gd name="connsiteY27" fmla="*/ 208230 h 612618"/>
              <a:gd name="connsiteX28" fmla="*/ 27160 w 591493"/>
              <a:gd name="connsiteY28" fmla="*/ 223319 h 612618"/>
              <a:gd name="connsiteX29" fmla="*/ 0 w 591493"/>
              <a:gd name="connsiteY29" fmla="*/ 292729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1493" h="612618">
                <a:moveTo>
                  <a:pt x="0" y="292729"/>
                </a:moveTo>
                <a:lnTo>
                  <a:pt x="36214" y="334978"/>
                </a:lnTo>
                <a:lnTo>
                  <a:pt x="15089" y="365156"/>
                </a:lnTo>
                <a:lnTo>
                  <a:pt x="48285" y="422495"/>
                </a:lnTo>
                <a:lnTo>
                  <a:pt x="214265" y="525101"/>
                </a:lnTo>
                <a:lnTo>
                  <a:pt x="271604" y="612618"/>
                </a:lnTo>
                <a:lnTo>
                  <a:pt x="344032" y="567350"/>
                </a:lnTo>
                <a:lnTo>
                  <a:pt x="344032" y="567350"/>
                </a:lnTo>
                <a:lnTo>
                  <a:pt x="377228" y="540190"/>
                </a:lnTo>
                <a:lnTo>
                  <a:pt x="437584" y="516048"/>
                </a:lnTo>
                <a:lnTo>
                  <a:pt x="446638" y="546226"/>
                </a:lnTo>
                <a:lnTo>
                  <a:pt x="473798" y="473798"/>
                </a:lnTo>
                <a:lnTo>
                  <a:pt x="564333" y="476816"/>
                </a:lnTo>
                <a:lnTo>
                  <a:pt x="549244" y="398352"/>
                </a:lnTo>
                <a:lnTo>
                  <a:pt x="513030" y="395335"/>
                </a:lnTo>
                <a:lnTo>
                  <a:pt x="525101" y="295747"/>
                </a:lnTo>
                <a:lnTo>
                  <a:pt x="494923" y="247461"/>
                </a:lnTo>
                <a:lnTo>
                  <a:pt x="531137" y="226337"/>
                </a:lnTo>
                <a:lnTo>
                  <a:pt x="582440" y="229354"/>
                </a:lnTo>
                <a:lnTo>
                  <a:pt x="591493" y="217283"/>
                </a:lnTo>
                <a:lnTo>
                  <a:pt x="534154" y="72428"/>
                </a:lnTo>
                <a:lnTo>
                  <a:pt x="528119" y="0"/>
                </a:lnTo>
                <a:lnTo>
                  <a:pt x="368174" y="168998"/>
                </a:lnTo>
                <a:lnTo>
                  <a:pt x="331960" y="150891"/>
                </a:lnTo>
                <a:lnTo>
                  <a:pt x="262550" y="187105"/>
                </a:lnTo>
                <a:lnTo>
                  <a:pt x="223319" y="159945"/>
                </a:lnTo>
                <a:lnTo>
                  <a:pt x="205212" y="81481"/>
                </a:lnTo>
                <a:lnTo>
                  <a:pt x="78463" y="208230"/>
                </a:lnTo>
                <a:lnTo>
                  <a:pt x="27160" y="223319"/>
                </a:lnTo>
                <a:lnTo>
                  <a:pt x="0" y="29272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2" name="Freeform 21"/>
          <p:cNvSpPr/>
          <p:nvPr/>
        </p:nvSpPr>
        <p:spPr>
          <a:xfrm>
            <a:off x="3870296" y="4060824"/>
            <a:ext cx="515938" cy="604837"/>
          </a:xfrm>
          <a:custGeom>
            <a:avLst/>
            <a:gdLst>
              <a:gd name="connsiteX0" fmla="*/ 111659 w 516047"/>
              <a:gd name="connsiteY0" fmla="*/ 51303 h 603564"/>
              <a:gd name="connsiteX1" fmla="*/ 84499 w 516047"/>
              <a:gd name="connsiteY1" fmla="*/ 114677 h 603564"/>
              <a:gd name="connsiteX2" fmla="*/ 108641 w 516047"/>
              <a:gd name="connsiteY2" fmla="*/ 132784 h 603564"/>
              <a:gd name="connsiteX3" fmla="*/ 99588 w 516047"/>
              <a:gd name="connsiteY3" fmla="*/ 147873 h 603564"/>
              <a:gd name="connsiteX4" fmla="*/ 69409 w 516047"/>
              <a:gd name="connsiteY4" fmla="*/ 147873 h 603564"/>
              <a:gd name="connsiteX5" fmla="*/ 39231 w 516047"/>
              <a:gd name="connsiteY5" fmla="*/ 172015 h 603564"/>
              <a:gd name="connsiteX6" fmla="*/ 6035 w 516047"/>
              <a:gd name="connsiteY6" fmla="*/ 220301 h 603564"/>
              <a:gd name="connsiteX7" fmla="*/ 3017 w 516047"/>
              <a:gd name="connsiteY7" fmla="*/ 247461 h 603564"/>
              <a:gd name="connsiteX8" fmla="*/ 48285 w 516047"/>
              <a:gd name="connsiteY8" fmla="*/ 244443 h 603564"/>
              <a:gd name="connsiteX9" fmla="*/ 0 w 516047"/>
              <a:gd name="connsiteY9" fmla="*/ 277639 h 603564"/>
              <a:gd name="connsiteX10" fmla="*/ 6035 w 516047"/>
              <a:gd name="connsiteY10" fmla="*/ 304800 h 603564"/>
              <a:gd name="connsiteX11" fmla="*/ 0 w 516047"/>
              <a:gd name="connsiteY11" fmla="*/ 337996 h 603564"/>
              <a:gd name="connsiteX12" fmla="*/ 21124 w 516047"/>
              <a:gd name="connsiteY12" fmla="*/ 377227 h 603564"/>
              <a:gd name="connsiteX13" fmla="*/ 15089 w 516047"/>
              <a:gd name="connsiteY13" fmla="*/ 404388 h 603564"/>
              <a:gd name="connsiteX14" fmla="*/ 54320 w 516047"/>
              <a:gd name="connsiteY14" fmla="*/ 467762 h 603564"/>
              <a:gd name="connsiteX15" fmla="*/ 78463 w 516047"/>
              <a:gd name="connsiteY15" fmla="*/ 513029 h 603564"/>
              <a:gd name="connsiteX16" fmla="*/ 102605 w 516047"/>
              <a:gd name="connsiteY16" fmla="*/ 503976 h 603564"/>
              <a:gd name="connsiteX17" fmla="*/ 99588 w 516047"/>
              <a:gd name="connsiteY17" fmla="*/ 522083 h 603564"/>
              <a:gd name="connsiteX18" fmla="*/ 156926 w 516047"/>
              <a:gd name="connsiteY18" fmla="*/ 491905 h 603564"/>
              <a:gd name="connsiteX19" fmla="*/ 238407 w 516047"/>
              <a:gd name="connsiteY19" fmla="*/ 558297 h 603564"/>
              <a:gd name="connsiteX20" fmla="*/ 232372 w 516047"/>
              <a:gd name="connsiteY20" fmla="*/ 579421 h 603564"/>
              <a:gd name="connsiteX21" fmla="*/ 280657 w 516047"/>
              <a:gd name="connsiteY21" fmla="*/ 597528 h 603564"/>
              <a:gd name="connsiteX22" fmla="*/ 304800 w 516047"/>
              <a:gd name="connsiteY22" fmla="*/ 603564 h 603564"/>
              <a:gd name="connsiteX23" fmla="*/ 359120 w 516047"/>
              <a:gd name="connsiteY23" fmla="*/ 570368 h 603564"/>
              <a:gd name="connsiteX24" fmla="*/ 389299 w 516047"/>
              <a:gd name="connsiteY24" fmla="*/ 579421 h 603564"/>
              <a:gd name="connsiteX25" fmla="*/ 389299 w 516047"/>
              <a:gd name="connsiteY25" fmla="*/ 579421 h 603564"/>
              <a:gd name="connsiteX26" fmla="*/ 437584 w 516047"/>
              <a:gd name="connsiteY26" fmla="*/ 543208 h 603564"/>
              <a:gd name="connsiteX27" fmla="*/ 437584 w 516047"/>
              <a:gd name="connsiteY27" fmla="*/ 470780 h 603564"/>
              <a:gd name="connsiteX28" fmla="*/ 410423 w 516047"/>
              <a:gd name="connsiteY28" fmla="*/ 446637 h 603564"/>
              <a:gd name="connsiteX29" fmla="*/ 428530 w 516047"/>
              <a:gd name="connsiteY29" fmla="*/ 425512 h 603564"/>
              <a:gd name="connsiteX30" fmla="*/ 413441 w 516047"/>
              <a:gd name="connsiteY30" fmla="*/ 404388 h 603564"/>
              <a:gd name="connsiteX31" fmla="*/ 431548 w 516047"/>
              <a:gd name="connsiteY31" fmla="*/ 404388 h 603564"/>
              <a:gd name="connsiteX32" fmla="*/ 452673 w 516047"/>
              <a:gd name="connsiteY32" fmla="*/ 425512 h 603564"/>
              <a:gd name="connsiteX33" fmla="*/ 506994 w 516047"/>
              <a:gd name="connsiteY33" fmla="*/ 404388 h 603564"/>
              <a:gd name="connsiteX34" fmla="*/ 513029 w 516047"/>
              <a:gd name="connsiteY34" fmla="*/ 353085 h 603564"/>
              <a:gd name="connsiteX35" fmla="*/ 516047 w 516047"/>
              <a:gd name="connsiteY35" fmla="*/ 304800 h 603564"/>
              <a:gd name="connsiteX36" fmla="*/ 503976 w 516047"/>
              <a:gd name="connsiteY36" fmla="*/ 262550 h 603564"/>
              <a:gd name="connsiteX37" fmla="*/ 473798 w 516047"/>
              <a:gd name="connsiteY37" fmla="*/ 265568 h 603564"/>
              <a:gd name="connsiteX38" fmla="*/ 464744 w 516047"/>
              <a:gd name="connsiteY38" fmla="*/ 235390 h 603564"/>
              <a:gd name="connsiteX39" fmla="*/ 491904 w 516047"/>
              <a:gd name="connsiteY39" fmla="*/ 184087 h 603564"/>
              <a:gd name="connsiteX40" fmla="*/ 422495 w 516047"/>
              <a:gd name="connsiteY40" fmla="*/ 168998 h 603564"/>
              <a:gd name="connsiteX41" fmla="*/ 455691 w 516047"/>
              <a:gd name="connsiteY41" fmla="*/ 135802 h 603564"/>
              <a:gd name="connsiteX42" fmla="*/ 437584 w 516047"/>
              <a:gd name="connsiteY42" fmla="*/ 120712 h 603564"/>
              <a:gd name="connsiteX43" fmla="*/ 416459 w 516047"/>
              <a:gd name="connsiteY43" fmla="*/ 120712 h 603564"/>
              <a:gd name="connsiteX44" fmla="*/ 401370 w 516047"/>
              <a:gd name="connsiteY44" fmla="*/ 156926 h 603564"/>
              <a:gd name="connsiteX45" fmla="*/ 341013 w 516047"/>
              <a:gd name="connsiteY45" fmla="*/ 165980 h 603564"/>
              <a:gd name="connsiteX46" fmla="*/ 328942 w 516047"/>
              <a:gd name="connsiteY46" fmla="*/ 162962 h 603564"/>
              <a:gd name="connsiteX47" fmla="*/ 347049 w 516047"/>
              <a:gd name="connsiteY47" fmla="*/ 126748 h 603564"/>
              <a:gd name="connsiteX48" fmla="*/ 319889 w 516047"/>
              <a:gd name="connsiteY48" fmla="*/ 102606 h 603564"/>
              <a:gd name="connsiteX49" fmla="*/ 328942 w 516047"/>
              <a:gd name="connsiteY49" fmla="*/ 81481 h 603564"/>
              <a:gd name="connsiteX50" fmla="*/ 298764 w 516047"/>
              <a:gd name="connsiteY50" fmla="*/ 63374 h 603564"/>
              <a:gd name="connsiteX51" fmla="*/ 277639 w 516047"/>
              <a:gd name="connsiteY51" fmla="*/ 87516 h 603564"/>
              <a:gd name="connsiteX52" fmla="*/ 253497 w 516047"/>
              <a:gd name="connsiteY52" fmla="*/ 75445 h 603564"/>
              <a:gd name="connsiteX53" fmla="*/ 253497 w 516047"/>
              <a:gd name="connsiteY53" fmla="*/ 39231 h 603564"/>
              <a:gd name="connsiteX54" fmla="*/ 165980 w 516047"/>
              <a:gd name="connsiteY54" fmla="*/ 0 h 603564"/>
              <a:gd name="connsiteX55" fmla="*/ 111659 w 516047"/>
              <a:gd name="connsiteY55" fmla="*/ 51303 h 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047" h="603564">
                <a:moveTo>
                  <a:pt x="111659" y="51303"/>
                </a:moveTo>
                <a:lnTo>
                  <a:pt x="84499" y="114677"/>
                </a:lnTo>
                <a:lnTo>
                  <a:pt x="108641" y="132784"/>
                </a:lnTo>
                <a:lnTo>
                  <a:pt x="99588" y="147873"/>
                </a:lnTo>
                <a:lnTo>
                  <a:pt x="69409" y="147873"/>
                </a:lnTo>
                <a:lnTo>
                  <a:pt x="39231" y="172015"/>
                </a:lnTo>
                <a:lnTo>
                  <a:pt x="6035" y="220301"/>
                </a:lnTo>
                <a:lnTo>
                  <a:pt x="3017" y="247461"/>
                </a:lnTo>
                <a:lnTo>
                  <a:pt x="48285" y="244443"/>
                </a:lnTo>
                <a:lnTo>
                  <a:pt x="0" y="277639"/>
                </a:lnTo>
                <a:lnTo>
                  <a:pt x="6035" y="304800"/>
                </a:lnTo>
                <a:lnTo>
                  <a:pt x="0" y="337996"/>
                </a:lnTo>
                <a:lnTo>
                  <a:pt x="21124" y="377227"/>
                </a:lnTo>
                <a:lnTo>
                  <a:pt x="15089" y="404388"/>
                </a:lnTo>
                <a:lnTo>
                  <a:pt x="54320" y="467762"/>
                </a:lnTo>
                <a:lnTo>
                  <a:pt x="78463" y="513029"/>
                </a:lnTo>
                <a:lnTo>
                  <a:pt x="102605" y="503976"/>
                </a:lnTo>
                <a:lnTo>
                  <a:pt x="99588" y="522083"/>
                </a:lnTo>
                <a:lnTo>
                  <a:pt x="156926" y="491905"/>
                </a:lnTo>
                <a:lnTo>
                  <a:pt x="238407" y="558297"/>
                </a:lnTo>
                <a:lnTo>
                  <a:pt x="232372" y="579421"/>
                </a:lnTo>
                <a:lnTo>
                  <a:pt x="280657" y="597528"/>
                </a:lnTo>
                <a:lnTo>
                  <a:pt x="304800" y="603564"/>
                </a:lnTo>
                <a:lnTo>
                  <a:pt x="359120" y="570368"/>
                </a:lnTo>
                <a:lnTo>
                  <a:pt x="389299" y="579421"/>
                </a:lnTo>
                <a:lnTo>
                  <a:pt x="389299" y="579421"/>
                </a:lnTo>
                <a:lnTo>
                  <a:pt x="437584" y="543208"/>
                </a:lnTo>
                <a:lnTo>
                  <a:pt x="437584" y="470780"/>
                </a:lnTo>
                <a:lnTo>
                  <a:pt x="410423" y="446637"/>
                </a:lnTo>
                <a:lnTo>
                  <a:pt x="428530" y="425512"/>
                </a:lnTo>
                <a:lnTo>
                  <a:pt x="413441" y="404388"/>
                </a:lnTo>
                <a:lnTo>
                  <a:pt x="431548" y="404388"/>
                </a:lnTo>
                <a:lnTo>
                  <a:pt x="452673" y="425512"/>
                </a:lnTo>
                <a:lnTo>
                  <a:pt x="506994" y="404388"/>
                </a:lnTo>
                <a:lnTo>
                  <a:pt x="513029" y="353085"/>
                </a:lnTo>
                <a:lnTo>
                  <a:pt x="516047" y="304800"/>
                </a:lnTo>
                <a:lnTo>
                  <a:pt x="503976" y="262550"/>
                </a:lnTo>
                <a:lnTo>
                  <a:pt x="473798" y="265568"/>
                </a:lnTo>
                <a:lnTo>
                  <a:pt x="464744" y="235390"/>
                </a:lnTo>
                <a:lnTo>
                  <a:pt x="491904" y="184087"/>
                </a:lnTo>
                <a:lnTo>
                  <a:pt x="422495" y="168998"/>
                </a:lnTo>
                <a:lnTo>
                  <a:pt x="455691" y="135802"/>
                </a:lnTo>
                <a:lnTo>
                  <a:pt x="437584" y="120712"/>
                </a:lnTo>
                <a:lnTo>
                  <a:pt x="416459" y="120712"/>
                </a:lnTo>
                <a:lnTo>
                  <a:pt x="401370" y="156926"/>
                </a:lnTo>
                <a:lnTo>
                  <a:pt x="341013" y="165980"/>
                </a:lnTo>
                <a:lnTo>
                  <a:pt x="328942" y="162962"/>
                </a:lnTo>
                <a:lnTo>
                  <a:pt x="347049" y="126748"/>
                </a:lnTo>
                <a:lnTo>
                  <a:pt x="319889" y="102606"/>
                </a:lnTo>
                <a:lnTo>
                  <a:pt x="328942" y="81481"/>
                </a:lnTo>
                <a:lnTo>
                  <a:pt x="298764" y="63374"/>
                </a:lnTo>
                <a:lnTo>
                  <a:pt x="277639" y="87516"/>
                </a:lnTo>
                <a:lnTo>
                  <a:pt x="253497" y="75445"/>
                </a:lnTo>
                <a:lnTo>
                  <a:pt x="253497" y="39231"/>
                </a:lnTo>
                <a:lnTo>
                  <a:pt x="165980" y="0"/>
                </a:lnTo>
                <a:lnTo>
                  <a:pt x="111659" y="513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3" name="Freeform 22"/>
          <p:cNvSpPr/>
          <p:nvPr/>
        </p:nvSpPr>
        <p:spPr>
          <a:xfrm>
            <a:off x="5375246" y="3665536"/>
            <a:ext cx="269875" cy="247650"/>
          </a:xfrm>
          <a:custGeom>
            <a:avLst/>
            <a:gdLst>
              <a:gd name="connsiteX0" fmla="*/ 75445 w 247461"/>
              <a:gd name="connsiteY0" fmla="*/ 247461 h 247461"/>
              <a:gd name="connsiteX1" fmla="*/ 168998 w 247461"/>
              <a:gd name="connsiteY1" fmla="*/ 165980 h 247461"/>
              <a:gd name="connsiteX2" fmla="*/ 190122 w 247461"/>
              <a:gd name="connsiteY2" fmla="*/ 150891 h 247461"/>
              <a:gd name="connsiteX3" fmla="*/ 235390 w 247461"/>
              <a:gd name="connsiteY3" fmla="*/ 99588 h 247461"/>
              <a:gd name="connsiteX4" fmla="*/ 247461 w 247461"/>
              <a:gd name="connsiteY4" fmla="*/ 54321 h 247461"/>
              <a:gd name="connsiteX5" fmla="*/ 175033 w 247461"/>
              <a:gd name="connsiteY5" fmla="*/ 15089 h 247461"/>
              <a:gd name="connsiteX6" fmla="*/ 111659 w 247461"/>
              <a:gd name="connsiteY6" fmla="*/ 0 h 247461"/>
              <a:gd name="connsiteX7" fmla="*/ 60356 w 247461"/>
              <a:gd name="connsiteY7" fmla="*/ 27160 h 247461"/>
              <a:gd name="connsiteX8" fmla="*/ 36213 w 247461"/>
              <a:gd name="connsiteY8" fmla="*/ 3018 h 247461"/>
              <a:gd name="connsiteX9" fmla="*/ 0 w 247461"/>
              <a:gd name="connsiteY9" fmla="*/ 30178 h 247461"/>
              <a:gd name="connsiteX10" fmla="*/ 18107 w 247461"/>
              <a:gd name="connsiteY10" fmla="*/ 81481 h 247461"/>
              <a:gd name="connsiteX11" fmla="*/ 12071 w 247461"/>
              <a:gd name="connsiteY11" fmla="*/ 168998 h 247461"/>
              <a:gd name="connsiteX12" fmla="*/ 45267 w 247461"/>
              <a:gd name="connsiteY12" fmla="*/ 178051 h 247461"/>
              <a:gd name="connsiteX13" fmla="*/ 75445 w 247461"/>
              <a:gd name="connsiteY13" fmla="*/ 247461 h 247461"/>
              <a:gd name="connsiteX0" fmla="*/ 75445 w 247461"/>
              <a:gd name="connsiteY0" fmla="*/ 247461 h 247461"/>
              <a:gd name="connsiteX1" fmla="*/ 168998 w 247461"/>
              <a:gd name="connsiteY1" fmla="*/ 165980 h 247461"/>
              <a:gd name="connsiteX2" fmla="*/ 190122 w 247461"/>
              <a:gd name="connsiteY2" fmla="*/ 150891 h 247461"/>
              <a:gd name="connsiteX3" fmla="*/ 235390 w 247461"/>
              <a:gd name="connsiteY3" fmla="*/ 99588 h 247461"/>
              <a:gd name="connsiteX4" fmla="*/ 247461 w 247461"/>
              <a:gd name="connsiteY4" fmla="*/ 54321 h 247461"/>
              <a:gd name="connsiteX5" fmla="*/ 175033 w 247461"/>
              <a:gd name="connsiteY5" fmla="*/ 15089 h 247461"/>
              <a:gd name="connsiteX6" fmla="*/ 111659 w 247461"/>
              <a:gd name="connsiteY6" fmla="*/ 0 h 247461"/>
              <a:gd name="connsiteX7" fmla="*/ 66493 w 247461"/>
              <a:gd name="connsiteY7" fmla="*/ 11818 h 247461"/>
              <a:gd name="connsiteX8" fmla="*/ 36213 w 247461"/>
              <a:gd name="connsiteY8" fmla="*/ 3018 h 247461"/>
              <a:gd name="connsiteX9" fmla="*/ 0 w 247461"/>
              <a:gd name="connsiteY9" fmla="*/ 30178 h 247461"/>
              <a:gd name="connsiteX10" fmla="*/ 18107 w 247461"/>
              <a:gd name="connsiteY10" fmla="*/ 81481 h 247461"/>
              <a:gd name="connsiteX11" fmla="*/ 12071 w 247461"/>
              <a:gd name="connsiteY11" fmla="*/ 168998 h 247461"/>
              <a:gd name="connsiteX12" fmla="*/ 45267 w 247461"/>
              <a:gd name="connsiteY12" fmla="*/ 178051 h 247461"/>
              <a:gd name="connsiteX13" fmla="*/ 75445 w 247461"/>
              <a:gd name="connsiteY13" fmla="*/ 247461 h 247461"/>
              <a:gd name="connsiteX0" fmla="*/ 75445 w 268940"/>
              <a:gd name="connsiteY0" fmla="*/ 247461 h 247461"/>
              <a:gd name="connsiteX1" fmla="*/ 168998 w 268940"/>
              <a:gd name="connsiteY1" fmla="*/ 165980 h 247461"/>
              <a:gd name="connsiteX2" fmla="*/ 190122 w 268940"/>
              <a:gd name="connsiteY2" fmla="*/ 150891 h 247461"/>
              <a:gd name="connsiteX3" fmla="*/ 235390 w 268940"/>
              <a:gd name="connsiteY3" fmla="*/ 99588 h 247461"/>
              <a:gd name="connsiteX4" fmla="*/ 268940 w 268940"/>
              <a:gd name="connsiteY4" fmla="*/ 63526 h 247461"/>
              <a:gd name="connsiteX5" fmla="*/ 175033 w 268940"/>
              <a:gd name="connsiteY5" fmla="*/ 15089 h 247461"/>
              <a:gd name="connsiteX6" fmla="*/ 111659 w 268940"/>
              <a:gd name="connsiteY6" fmla="*/ 0 h 247461"/>
              <a:gd name="connsiteX7" fmla="*/ 66493 w 268940"/>
              <a:gd name="connsiteY7" fmla="*/ 11818 h 247461"/>
              <a:gd name="connsiteX8" fmla="*/ 36213 w 268940"/>
              <a:gd name="connsiteY8" fmla="*/ 3018 h 247461"/>
              <a:gd name="connsiteX9" fmla="*/ 0 w 268940"/>
              <a:gd name="connsiteY9" fmla="*/ 30178 h 247461"/>
              <a:gd name="connsiteX10" fmla="*/ 18107 w 268940"/>
              <a:gd name="connsiteY10" fmla="*/ 81481 h 247461"/>
              <a:gd name="connsiteX11" fmla="*/ 12071 w 268940"/>
              <a:gd name="connsiteY11" fmla="*/ 168998 h 247461"/>
              <a:gd name="connsiteX12" fmla="*/ 45267 w 268940"/>
              <a:gd name="connsiteY12" fmla="*/ 178051 h 247461"/>
              <a:gd name="connsiteX13" fmla="*/ 75445 w 268940"/>
              <a:gd name="connsiteY13" fmla="*/ 247461 h 24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940" h="247461">
                <a:moveTo>
                  <a:pt x="75445" y="247461"/>
                </a:moveTo>
                <a:lnTo>
                  <a:pt x="168998" y="165980"/>
                </a:lnTo>
                <a:lnTo>
                  <a:pt x="190122" y="150891"/>
                </a:lnTo>
                <a:lnTo>
                  <a:pt x="235390" y="99588"/>
                </a:lnTo>
                <a:lnTo>
                  <a:pt x="268940" y="63526"/>
                </a:lnTo>
                <a:lnTo>
                  <a:pt x="175033" y="15089"/>
                </a:lnTo>
                <a:lnTo>
                  <a:pt x="111659" y="0"/>
                </a:lnTo>
                <a:lnTo>
                  <a:pt x="66493" y="11818"/>
                </a:lnTo>
                <a:lnTo>
                  <a:pt x="36213" y="3018"/>
                </a:lnTo>
                <a:lnTo>
                  <a:pt x="0" y="30178"/>
                </a:lnTo>
                <a:lnTo>
                  <a:pt x="18107" y="81481"/>
                </a:lnTo>
                <a:lnTo>
                  <a:pt x="12071" y="168998"/>
                </a:lnTo>
                <a:lnTo>
                  <a:pt x="45267" y="178051"/>
                </a:lnTo>
                <a:lnTo>
                  <a:pt x="75445" y="24746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4" name="Freeform 23"/>
          <p:cNvSpPr/>
          <p:nvPr/>
        </p:nvSpPr>
        <p:spPr>
          <a:xfrm>
            <a:off x="4192559" y="3973511"/>
            <a:ext cx="573087" cy="549275"/>
          </a:xfrm>
          <a:custGeom>
            <a:avLst/>
            <a:gdLst>
              <a:gd name="connsiteX0" fmla="*/ 190123 w 573387"/>
              <a:gd name="connsiteY0" fmla="*/ 488887 h 549243"/>
              <a:gd name="connsiteX1" fmla="*/ 214266 w 573387"/>
              <a:gd name="connsiteY1" fmla="*/ 534154 h 549243"/>
              <a:gd name="connsiteX2" fmla="*/ 265569 w 573387"/>
              <a:gd name="connsiteY2" fmla="*/ 549243 h 549243"/>
              <a:gd name="connsiteX3" fmla="*/ 283676 w 573387"/>
              <a:gd name="connsiteY3" fmla="*/ 516047 h 549243"/>
              <a:gd name="connsiteX4" fmla="*/ 304800 w 573387"/>
              <a:gd name="connsiteY4" fmla="*/ 525101 h 549243"/>
              <a:gd name="connsiteX5" fmla="*/ 292729 w 573387"/>
              <a:gd name="connsiteY5" fmla="*/ 470780 h 549243"/>
              <a:gd name="connsiteX6" fmla="*/ 325925 w 573387"/>
              <a:gd name="connsiteY6" fmla="*/ 461727 h 549243"/>
              <a:gd name="connsiteX7" fmla="*/ 356103 w 573387"/>
              <a:gd name="connsiteY7" fmla="*/ 482851 h 549243"/>
              <a:gd name="connsiteX8" fmla="*/ 331961 w 573387"/>
              <a:gd name="connsiteY8" fmla="*/ 497940 h 549243"/>
              <a:gd name="connsiteX9" fmla="*/ 368175 w 573387"/>
              <a:gd name="connsiteY9" fmla="*/ 497940 h 549243"/>
              <a:gd name="connsiteX10" fmla="*/ 386282 w 573387"/>
              <a:gd name="connsiteY10" fmla="*/ 522083 h 549243"/>
              <a:gd name="connsiteX11" fmla="*/ 455692 w 573387"/>
              <a:gd name="connsiteY11" fmla="*/ 470780 h 549243"/>
              <a:gd name="connsiteX12" fmla="*/ 537173 w 573387"/>
              <a:gd name="connsiteY12" fmla="*/ 519065 h 549243"/>
              <a:gd name="connsiteX13" fmla="*/ 500959 w 573387"/>
              <a:gd name="connsiteY13" fmla="*/ 437584 h 549243"/>
              <a:gd name="connsiteX14" fmla="*/ 573387 w 573387"/>
              <a:gd name="connsiteY14" fmla="*/ 401370 h 549243"/>
              <a:gd name="connsiteX15" fmla="*/ 531137 w 573387"/>
              <a:gd name="connsiteY15" fmla="*/ 359121 h 549243"/>
              <a:gd name="connsiteX16" fmla="*/ 494923 w 573387"/>
              <a:gd name="connsiteY16" fmla="*/ 356103 h 549243"/>
              <a:gd name="connsiteX17" fmla="*/ 464745 w 573387"/>
              <a:gd name="connsiteY17" fmla="*/ 380245 h 549243"/>
              <a:gd name="connsiteX18" fmla="*/ 455692 w 573387"/>
              <a:gd name="connsiteY18" fmla="*/ 347049 h 549243"/>
              <a:gd name="connsiteX19" fmla="*/ 470781 w 573387"/>
              <a:gd name="connsiteY19" fmla="*/ 292729 h 549243"/>
              <a:gd name="connsiteX20" fmla="*/ 461727 w 573387"/>
              <a:gd name="connsiteY20" fmla="*/ 223319 h 549243"/>
              <a:gd name="connsiteX21" fmla="*/ 488888 w 573387"/>
              <a:gd name="connsiteY21" fmla="*/ 208229 h 549243"/>
              <a:gd name="connsiteX22" fmla="*/ 519066 w 573387"/>
              <a:gd name="connsiteY22" fmla="*/ 156927 h 549243"/>
              <a:gd name="connsiteX23" fmla="*/ 488888 w 573387"/>
              <a:gd name="connsiteY23" fmla="*/ 132784 h 549243"/>
              <a:gd name="connsiteX24" fmla="*/ 510012 w 573387"/>
              <a:gd name="connsiteY24" fmla="*/ 117695 h 549243"/>
              <a:gd name="connsiteX25" fmla="*/ 506995 w 573387"/>
              <a:gd name="connsiteY25" fmla="*/ 78463 h 549243"/>
              <a:gd name="connsiteX26" fmla="*/ 458709 w 573387"/>
              <a:gd name="connsiteY26" fmla="*/ 87517 h 549243"/>
              <a:gd name="connsiteX27" fmla="*/ 428531 w 573387"/>
              <a:gd name="connsiteY27" fmla="*/ 99588 h 549243"/>
              <a:gd name="connsiteX28" fmla="*/ 407406 w 573387"/>
              <a:gd name="connsiteY28" fmla="*/ 96570 h 549243"/>
              <a:gd name="connsiteX29" fmla="*/ 425513 w 573387"/>
              <a:gd name="connsiteY29" fmla="*/ 66392 h 549243"/>
              <a:gd name="connsiteX30" fmla="*/ 401371 w 573387"/>
              <a:gd name="connsiteY30" fmla="*/ 45267 h 549243"/>
              <a:gd name="connsiteX31" fmla="*/ 413442 w 573387"/>
              <a:gd name="connsiteY31" fmla="*/ 15089 h 549243"/>
              <a:gd name="connsiteX32" fmla="*/ 316872 w 573387"/>
              <a:gd name="connsiteY32" fmla="*/ 0 h 549243"/>
              <a:gd name="connsiteX33" fmla="*/ 313854 w 573387"/>
              <a:gd name="connsiteY33" fmla="*/ 66392 h 549243"/>
              <a:gd name="connsiteX34" fmla="*/ 235391 w 573387"/>
              <a:gd name="connsiteY34" fmla="*/ 18107 h 549243"/>
              <a:gd name="connsiteX35" fmla="*/ 187105 w 573387"/>
              <a:gd name="connsiteY35" fmla="*/ 42249 h 549243"/>
              <a:gd name="connsiteX36" fmla="*/ 193141 w 573387"/>
              <a:gd name="connsiteY36" fmla="*/ 99588 h 549243"/>
              <a:gd name="connsiteX37" fmla="*/ 162963 w 573387"/>
              <a:gd name="connsiteY37" fmla="*/ 87517 h 549243"/>
              <a:gd name="connsiteX38" fmla="*/ 123731 w 573387"/>
              <a:gd name="connsiteY38" fmla="*/ 117695 h 549243"/>
              <a:gd name="connsiteX39" fmla="*/ 87517 w 573387"/>
              <a:gd name="connsiteY39" fmla="*/ 132784 h 549243"/>
              <a:gd name="connsiteX40" fmla="*/ 9054 w 573387"/>
              <a:gd name="connsiteY40" fmla="*/ 175033 h 549243"/>
              <a:gd name="connsiteX41" fmla="*/ 0 w 573387"/>
              <a:gd name="connsiteY41" fmla="*/ 199176 h 549243"/>
              <a:gd name="connsiteX42" fmla="*/ 12072 w 573387"/>
              <a:gd name="connsiteY42" fmla="*/ 211247 h 549243"/>
              <a:gd name="connsiteX43" fmla="*/ 15090 w 573387"/>
              <a:gd name="connsiteY43" fmla="*/ 259532 h 549243"/>
              <a:gd name="connsiteX44" fmla="*/ 66393 w 573387"/>
              <a:gd name="connsiteY44" fmla="*/ 247461 h 549243"/>
              <a:gd name="connsiteX45" fmla="*/ 99589 w 573387"/>
              <a:gd name="connsiteY45" fmla="*/ 208229 h 549243"/>
              <a:gd name="connsiteX46" fmla="*/ 123731 w 573387"/>
              <a:gd name="connsiteY46" fmla="*/ 220301 h 549243"/>
              <a:gd name="connsiteX47" fmla="*/ 96571 w 573387"/>
              <a:gd name="connsiteY47" fmla="*/ 271604 h 549243"/>
              <a:gd name="connsiteX48" fmla="*/ 144856 w 573387"/>
              <a:gd name="connsiteY48" fmla="*/ 277639 h 549243"/>
              <a:gd name="connsiteX49" fmla="*/ 135802 w 573387"/>
              <a:gd name="connsiteY49" fmla="*/ 328942 h 549243"/>
              <a:gd name="connsiteX50" fmla="*/ 147874 w 573387"/>
              <a:gd name="connsiteY50" fmla="*/ 347049 h 549243"/>
              <a:gd name="connsiteX51" fmla="*/ 181070 w 573387"/>
              <a:gd name="connsiteY51" fmla="*/ 356103 h 549243"/>
              <a:gd name="connsiteX52" fmla="*/ 190123 w 573387"/>
              <a:gd name="connsiteY52" fmla="*/ 488887 h 54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3387" h="549243">
                <a:moveTo>
                  <a:pt x="190123" y="488887"/>
                </a:moveTo>
                <a:lnTo>
                  <a:pt x="214266" y="534154"/>
                </a:lnTo>
                <a:lnTo>
                  <a:pt x="265569" y="549243"/>
                </a:lnTo>
                <a:lnTo>
                  <a:pt x="283676" y="516047"/>
                </a:lnTo>
                <a:lnTo>
                  <a:pt x="304800" y="525101"/>
                </a:lnTo>
                <a:lnTo>
                  <a:pt x="292729" y="470780"/>
                </a:lnTo>
                <a:lnTo>
                  <a:pt x="325925" y="461727"/>
                </a:lnTo>
                <a:lnTo>
                  <a:pt x="356103" y="482851"/>
                </a:lnTo>
                <a:lnTo>
                  <a:pt x="331961" y="497940"/>
                </a:lnTo>
                <a:lnTo>
                  <a:pt x="368175" y="497940"/>
                </a:lnTo>
                <a:lnTo>
                  <a:pt x="386282" y="522083"/>
                </a:lnTo>
                <a:lnTo>
                  <a:pt x="455692" y="470780"/>
                </a:lnTo>
                <a:lnTo>
                  <a:pt x="537173" y="519065"/>
                </a:lnTo>
                <a:lnTo>
                  <a:pt x="500959" y="437584"/>
                </a:lnTo>
                <a:lnTo>
                  <a:pt x="573387" y="401370"/>
                </a:lnTo>
                <a:lnTo>
                  <a:pt x="531137" y="359121"/>
                </a:lnTo>
                <a:lnTo>
                  <a:pt x="494923" y="356103"/>
                </a:lnTo>
                <a:lnTo>
                  <a:pt x="464745" y="380245"/>
                </a:lnTo>
                <a:lnTo>
                  <a:pt x="455692" y="347049"/>
                </a:lnTo>
                <a:lnTo>
                  <a:pt x="470781" y="292729"/>
                </a:lnTo>
                <a:lnTo>
                  <a:pt x="461727" y="223319"/>
                </a:lnTo>
                <a:lnTo>
                  <a:pt x="488888" y="208229"/>
                </a:lnTo>
                <a:lnTo>
                  <a:pt x="519066" y="156927"/>
                </a:lnTo>
                <a:lnTo>
                  <a:pt x="488888" y="132784"/>
                </a:lnTo>
                <a:lnTo>
                  <a:pt x="510012" y="117695"/>
                </a:lnTo>
                <a:lnTo>
                  <a:pt x="506995" y="78463"/>
                </a:lnTo>
                <a:lnTo>
                  <a:pt x="458709" y="87517"/>
                </a:lnTo>
                <a:lnTo>
                  <a:pt x="428531" y="99588"/>
                </a:lnTo>
                <a:lnTo>
                  <a:pt x="407406" y="96570"/>
                </a:lnTo>
                <a:lnTo>
                  <a:pt x="425513" y="66392"/>
                </a:lnTo>
                <a:lnTo>
                  <a:pt x="401371" y="45267"/>
                </a:lnTo>
                <a:lnTo>
                  <a:pt x="413442" y="15089"/>
                </a:lnTo>
                <a:lnTo>
                  <a:pt x="316872" y="0"/>
                </a:lnTo>
                <a:lnTo>
                  <a:pt x="313854" y="66392"/>
                </a:lnTo>
                <a:lnTo>
                  <a:pt x="235391" y="18107"/>
                </a:lnTo>
                <a:lnTo>
                  <a:pt x="187105" y="42249"/>
                </a:lnTo>
                <a:lnTo>
                  <a:pt x="193141" y="99588"/>
                </a:lnTo>
                <a:lnTo>
                  <a:pt x="162963" y="87517"/>
                </a:lnTo>
                <a:lnTo>
                  <a:pt x="123731" y="117695"/>
                </a:lnTo>
                <a:lnTo>
                  <a:pt x="87517" y="132784"/>
                </a:lnTo>
                <a:lnTo>
                  <a:pt x="9054" y="175033"/>
                </a:lnTo>
                <a:lnTo>
                  <a:pt x="0" y="199176"/>
                </a:lnTo>
                <a:lnTo>
                  <a:pt x="12072" y="211247"/>
                </a:lnTo>
                <a:lnTo>
                  <a:pt x="15090" y="259532"/>
                </a:lnTo>
                <a:lnTo>
                  <a:pt x="66393" y="247461"/>
                </a:lnTo>
                <a:lnTo>
                  <a:pt x="99589" y="208229"/>
                </a:lnTo>
                <a:lnTo>
                  <a:pt x="123731" y="220301"/>
                </a:lnTo>
                <a:lnTo>
                  <a:pt x="96571" y="271604"/>
                </a:lnTo>
                <a:lnTo>
                  <a:pt x="144856" y="277639"/>
                </a:lnTo>
                <a:lnTo>
                  <a:pt x="135802" y="328942"/>
                </a:lnTo>
                <a:lnTo>
                  <a:pt x="147874" y="347049"/>
                </a:lnTo>
                <a:lnTo>
                  <a:pt x="181070" y="356103"/>
                </a:lnTo>
                <a:lnTo>
                  <a:pt x="190123" y="48888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5" name="Freeform 24"/>
          <p:cNvSpPr/>
          <p:nvPr/>
        </p:nvSpPr>
        <p:spPr>
          <a:xfrm>
            <a:off x="4597371" y="3751261"/>
            <a:ext cx="569913" cy="784225"/>
          </a:xfrm>
          <a:custGeom>
            <a:avLst/>
            <a:gdLst>
              <a:gd name="connsiteX0" fmla="*/ 162962 w 570368"/>
              <a:gd name="connsiteY0" fmla="*/ 609600 h 784634"/>
              <a:gd name="connsiteX1" fmla="*/ 238407 w 570368"/>
              <a:gd name="connsiteY1" fmla="*/ 697117 h 784634"/>
              <a:gd name="connsiteX2" fmla="*/ 271604 w 570368"/>
              <a:gd name="connsiteY2" fmla="*/ 706170 h 784634"/>
              <a:gd name="connsiteX3" fmla="*/ 244443 w 570368"/>
              <a:gd name="connsiteY3" fmla="*/ 748420 h 784634"/>
              <a:gd name="connsiteX4" fmla="*/ 274621 w 570368"/>
              <a:gd name="connsiteY4" fmla="*/ 784634 h 784634"/>
              <a:gd name="connsiteX5" fmla="*/ 331960 w 570368"/>
              <a:gd name="connsiteY5" fmla="*/ 751438 h 784634"/>
              <a:gd name="connsiteX6" fmla="*/ 359120 w 570368"/>
              <a:gd name="connsiteY6" fmla="*/ 627707 h 784634"/>
              <a:gd name="connsiteX7" fmla="*/ 383263 w 570368"/>
              <a:gd name="connsiteY7" fmla="*/ 633743 h 784634"/>
              <a:gd name="connsiteX8" fmla="*/ 386281 w 570368"/>
              <a:gd name="connsiteY8" fmla="*/ 618653 h 784634"/>
              <a:gd name="connsiteX9" fmla="*/ 413441 w 570368"/>
              <a:gd name="connsiteY9" fmla="*/ 618653 h 784634"/>
              <a:gd name="connsiteX10" fmla="*/ 428530 w 570368"/>
              <a:gd name="connsiteY10" fmla="*/ 645814 h 784634"/>
              <a:gd name="connsiteX11" fmla="*/ 431548 w 570368"/>
              <a:gd name="connsiteY11" fmla="*/ 597529 h 784634"/>
              <a:gd name="connsiteX12" fmla="*/ 467762 w 570368"/>
              <a:gd name="connsiteY12" fmla="*/ 534154 h 784634"/>
              <a:gd name="connsiteX13" fmla="*/ 510011 w 570368"/>
              <a:gd name="connsiteY13" fmla="*/ 522083 h 784634"/>
              <a:gd name="connsiteX14" fmla="*/ 491905 w 570368"/>
              <a:gd name="connsiteY14" fmla="*/ 485869 h 784634"/>
              <a:gd name="connsiteX15" fmla="*/ 528118 w 570368"/>
              <a:gd name="connsiteY15" fmla="*/ 464745 h 784634"/>
              <a:gd name="connsiteX16" fmla="*/ 531136 w 570368"/>
              <a:gd name="connsiteY16" fmla="*/ 410424 h 784634"/>
              <a:gd name="connsiteX17" fmla="*/ 531136 w 570368"/>
              <a:gd name="connsiteY17" fmla="*/ 386281 h 784634"/>
              <a:gd name="connsiteX18" fmla="*/ 500958 w 570368"/>
              <a:gd name="connsiteY18" fmla="*/ 380246 h 784634"/>
              <a:gd name="connsiteX19" fmla="*/ 570368 w 570368"/>
              <a:gd name="connsiteY19" fmla="*/ 350067 h 784634"/>
              <a:gd name="connsiteX20" fmla="*/ 552261 w 570368"/>
              <a:gd name="connsiteY20" fmla="*/ 301782 h 784634"/>
              <a:gd name="connsiteX21" fmla="*/ 497940 w 570368"/>
              <a:gd name="connsiteY21" fmla="*/ 217283 h 784634"/>
              <a:gd name="connsiteX22" fmla="*/ 325924 w 570368"/>
              <a:gd name="connsiteY22" fmla="*/ 126748 h 784634"/>
              <a:gd name="connsiteX23" fmla="*/ 298764 w 570368"/>
              <a:gd name="connsiteY23" fmla="*/ 69410 h 784634"/>
              <a:gd name="connsiteX24" fmla="*/ 310835 w 570368"/>
              <a:gd name="connsiteY24" fmla="*/ 30178 h 784634"/>
              <a:gd name="connsiteX25" fmla="*/ 280657 w 570368"/>
              <a:gd name="connsiteY25" fmla="*/ 0 h 784634"/>
              <a:gd name="connsiteX26" fmla="*/ 253497 w 570368"/>
              <a:gd name="connsiteY26" fmla="*/ 102606 h 784634"/>
              <a:gd name="connsiteX27" fmla="*/ 165980 w 570368"/>
              <a:gd name="connsiteY27" fmla="*/ 111659 h 784634"/>
              <a:gd name="connsiteX28" fmla="*/ 126748 w 570368"/>
              <a:gd name="connsiteY28" fmla="*/ 90535 h 784634"/>
              <a:gd name="connsiteX29" fmla="*/ 93552 w 570368"/>
              <a:gd name="connsiteY29" fmla="*/ 144855 h 784634"/>
              <a:gd name="connsiteX30" fmla="*/ 48285 w 570368"/>
              <a:gd name="connsiteY30" fmla="*/ 175034 h 784634"/>
              <a:gd name="connsiteX31" fmla="*/ 57338 w 570368"/>
              <a:gd name="connsiteY31" fmla="*/ 202194 h 784634"/>
              <a:gd name="connsiteX32" fmla="*/ 9053 w 570368"/>
              <a:gd name="connsiteY32" fmla="*/ 241426 h 784634"/>
              <a:gd name="connsiteX33" fmla="*/ 0 w 570368"/>
              <a:gd name="connsiteY33" fmla="*/ 271604 h 784634"/>
              <a:gd name="connsiteX34" fmla="*/ 15089 w 570368"/>
              <a:gd name="connsiteY34" fmla="*/ 292729 h 784634"/>
              <a:gd name="connsiteX35" fmla="*/ 6035 w 570368"/>
              <a:gd name="connsiteY35" fmla="*/ 316871 h 784634"/>
              <a:gd name="connsiteX36" fmla="*/ 24142 w 570368"/>
              <a:gd name="connsiteY36" fmla="*/ 331960 h 784634"/>
              <a:gd name="connsiteX37" fmla="*/ 93552 w 570368"/>
              <a:gd name="connsiteY37" fmla="*/ 304800 h 784634"/>
              <a:gd name="connsiteX38" fmla="*/ 102606 w 570368"/>
              <a:gd name="connsiteY38" fmla="*/ 341014 h 784634"/>
              <a:gd name="connsiteX39" fmla="*/ 84499 w 570368"/>
              <a:gd name="connsiteY39" fmla="*/ 362139 h 784634"/>
              <a:gd name="connsiteX40" fmla="*/ 105623 w 570368"/>
              <a:gd name="connsiteY40" fmla="*/ 383263 h 784634"/>
              <a:gd name="connsiteX41" fmla="*/ 81481 w 570368"/>
              <a:gd name="connsiteY41" fmla="*/ 437584 h 784634"/>
              <a:gd name="connsiteX42" fmla="*/ 57338 w 570368"/>
              <a:gd name="connsiteY42" fmla="*/ 455691 h 784634"/>
              <a:gd name="connsiteX43" fmla="*/ 57338 w 570368"/>
              <a:gd name="connsiteY43" fmla="*/ 497941 h 784634"/>
              <a:gd name="connsiteX44" fmla="*/ 48285 w 570368"/>
              <a:gd name="connsiteY44" fmla="*/ 576404 h 784634"/>
              <a:gd name="connsiteX45" fmla="*/ 60356 w 570368"/>
              <a:gd name="connsiteY45" fmla="*/ 597529 h 784634"/>
              <a:gd name="connsiteX46" fmla="*/ 105623 w 570368"/>
              <a:gd name="connsiteY46" fmla="*/ 579422 h 784634"/>
              <a:gd name="connsiteX47" fmla="*/ 117695 w 570368"/>
              <a:gd name="connsiteY47" fmla="*/ 579422 h 784634"/>
              <a:gd name="connsiteX48" fmla="*/ 162962 w 570368"/>
              <a:gd name="connsiteY48" fmla="*/ 609600 h 7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0368" h="784634">
                <a:moveTo>
                  <a:pt x="162962" y="609600"/>
                </a:moveTo>
                <a:lnTo>
                  <a:pt x="238407" y="697117"/>
                </a:lnTo>
                <a:lnTo>
                  <a:pt x="271604" y="706170"/>
                </a:lnTo>
                <a:lnTo>
                  <a:pt x="244443" y="748420"/>
                </a:lnTo>
                <a:lnTo>
                  <a:pt x="274621" y="784634"/>
                </a:lnTo>
                <a:lnTo>
                  <a:pt x="331960" y="751438"/>
                </a:lnTo>
                <a:lnTo>
                  <a:pt x="359120" y="627707"/>
                </a:lnTo>
                <a:lnTo>
                  <a:pt x="383263" y="633743"/>
                </a:lnTo>
                <a:lnTo>
                  <a:pt x="386281" y="618653"/>
                </a:lnTo>
                <a:lnTo>
                  <a:pt x="413441" y="618653"/>
                </a:lnTo>
                <a:lnTo>
                  <a:pt x="428530" y="645814"/>
                </a:lnTo>
                <a:lnTo>
                  <a:pt x="431548" y="597529"/>
                </a:lnTo>
                <a:lnTo>
                  <a:pt x="467762" y="534154"/>
                </a:lnTo>
                <a:lnTo>
                  <a:pt x="510011" y="522083"/>
                </a:lnTo>
                <a:lnTo>
                  <a:pt x="491905" y="485869"/>
                </a:lnTo>
                <a:lnTo>
                  <a:pt x="528118" y="464745"/>
                </a:lnTo>
                <a:lnTo>
                  <a:pt x="531136" y="410424"/>
                </a:lnTo>
                <a:lnTo>
                  <a:pt x="531136" y="386281"/>
                </a:lnTo>
                <a:lnTo>
                  <a:pt x="500958" y="380246"/>
                </a:lnTo>
                <a:lnTo>
                  <a:pt x="570368" y="350067"/>
                </a:lnTo>
                <a:lnTo>
                  <a:pt x="552261" y="301782"/>
                </a:lnTo>
                <a:lnTo>
                  <a:pt x="497940" y="217283"/>
                </a:lnTo>
                <a:lnTo>
                  <a:pt x="325924" y="126748"/>
                </a:lnTo>
                <a:lnTo>
                  <a:pt x="298764" y="69410"/>
                </a:lnTo>
                <a:lnTo>
                  <a:pt x="310835" y="30178"/>
                </a:lnTo>
                <a:lnTo>
                  <a:pt x="280657" y="0"/>
                </a:lnTo>
                <a:lnTo>
                  <a:pt x="253497" y="102606"/>
                </a:lnTo>
                <a:lnTo>
                  <a:pt x="165980" y="111659"/>
                </a:lnTo>
                <a:lnTo>
                  <a:pt x="126748" y="90535"/>
                </a:lnTo>
                <a:lnTo>
                  <a:pt x="93552" y="144855"/>
                </a:lnTo>
                <a:lnTo>
                  <a:pt x="48285" y="175034"/>
                </a:lnTo>
                <a:lnTo>
                  <a:pt x="57338" y="202194"/>
                </a:lnTo>
                <a:lnTo>
                  <a:pt x="9053" y="241426"/>
                </a:lnTo>
                <a:lnTo>
                  <a:pt x="0" y="271604"/>
                </a:lnTo>
                <a:lnTo>
                  <a:pt x="15089" y="292729"/>
                </a:lnTo>
                <a:lnTo>
                  <a:pt x="6035" y="316871"/>
                </a:lnTo>
                <a:lnTo>
                  <a:pt x="24142" y="331960"/>
                </a:lnTo>
                <a:lnTo>
                  <a:pt x="93552" y="304800"/>
                </a:lnTo>
                <a:lnTo>
                  <a:pt x="102606" y="341014"/>
                </a:lnTo>
                <a:lnTo>
                  <a:pt x="84499" y="362139"/>
                </a:lnTo>
                <a:lnTo>
                  <a:pt x="105623" y="383263"/>
                </a:lnTo>
                <a:lnTo>
                  <a:pt x="81481" y="437584"/>
                </a:lnTo>
                <a:lnTo>
                  <a:pt x="57338" y="455691"/>
                </a:lnTo>
                <a:lnTo>
                  <a:pt x="57338" y="497941"/>
                </a:lnTo>
                <a:lnTo>
                  <a:pt x="48285" y="576404"/>
                </a:lnTo>
                <a:lnTo>
                  <a:pt x="60356" y="597529"/>
                </a:lnTo>
                <a:lnTo>
                  <a:pt x="105623" y="579422"/>
                </a:lnTo>
                <a:lnTo>
                  <a:pt x="117695" y="579422"/>
                </a:lnTo>
                <a:lnTo>
                  <a:pt x="162962" y="6096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6" name="Freeform 25"/>
          <p:cNvSpPr/>
          <p:nvPr/>
        </p:nvSpPr>
        <p:spPr>
          <a:xfrm>
            <a:off x="5062509" y="3778249"/>
            <a:ext cx="650875" cy="735012"/>
          </a:xfrm>
          <a:custGeom>
            <a:avLst/>
            <a:gdLst>
              <a:gd name="connsiteX0" fmla="*/ 0 w 645814"/>
              <a:gd name="connsiteY0" fmla="*/ 513030 h 736349"/>
              <a:gd name="connsiteX1" fmla="*/ 39231 w 645814"/>
              <a:gd name="connsiteY1" fmla="*/ 597529 h 736349"/>
              <a:gd name="connsiteX2" fmla="*/ 12071 w 645814"/>
              <a:gd name="connsiteY2" fmla="*/ 627707 h 736349"/>
              <a:gd name="connsiteX3" fmla="*/ 21125 w 645814"/>
              <a:gd name="connsiteY3" fmla="*/ 721260 h 736349"/>
              <a:gd name="connsiteX4" fmla="*/ 63374 w 645814"/>
              <a:gd name="connsiteY4" fmla="*/ 736349 h 736349"/>
              <a:gd name="connsiteX5" fmla="*/ 129766 w 645814"/>
              <a:gd name="connsiteY5" fmla="*/ 697117 h 736349"/>
              <a:gd name="connsiteX6" fmla="*/ 129766 w 645814"/>
              <a:gd name="connsiteY6" fmla="*/ 666939 h 736349"/>
              <a:gd name="connsiteX7" fmla="*/ 235390 w 645814"/>
              <a:gd name="connsiteY7" fmla="*/ 624689 h 736349"/>
              <a:gd name="connsiteX8" fmla="*/ 271604 w 645814"/>
              <a:gd name="connsiteY8" fmla="*/ 685046 h 736349"/>
              <a:gd name="connsiteX9" fmla="*/ 319889 w 645814"/>
              <a:gd name="connsiteY9" fmla="*/ 633743 h 736349"/>
              <a:gd name="connsiteX10" fmla="*/ 295746 w 645814"/>
              <a:gd name="connsiteY10" fmla="*/ 579422 h 736349"/>
              <a:gd name="connsiteX11" fmla="*/ 434566 w 645814"/>
              <a:gd name="connsiteY11" fmla="*/ 491905 h 736349"/>
              <a:gd name="connsiteX12" fmla="*/ 440602 w 645814"/>
              <a:gd name="connsiteY12" fmla="*/ 422495 h 736349"/>
              <a:gd name="connsiteX13" fmla="*/ 476816 w 645814"/>
              <a:gd name="connsiteY13" fmla="*/ 404388 h 736349"/>
              <a:gd name="connsiteX14" fmla="*/ 500958 w 645814"/>
              <a:gd name="connsiteY14" fmla="*/ 431549 h 736349"/>
              <a:gd name="connsiteX15" fmla="*/ 531136 w 645814"/>
              <a:gd name="connsiteY15" fmla="*/ 365157 h 736349"/>
              <a:gd name="connsiteX16" fmla="*/ 558297 w 645814"/>
              <a:gd name="connsiteY16" fmla="*/ 356103 h 736349"/>
              <a:gd name="connsiteX17" fmla="*/ 543208 w 645814"/>
              <a:gd name="connsiteY17" fmla="*/ 295747 h 736349"/>
              <a:gd name="connsiteX18" fmla="*/ 645814 w 645814"/>
              <a:gd name="connsiteY18" fmla="*/ 184088 h 736349"/>
              <a:gd name="connsiteX19" fmla="*/ 591493 w 645814"/>
              <a:gd name="connsiteY19" fmla="*/ 123731 h 736349"/>
              <a:gd name="connsiteX20" fmla="*/ 579422 w 645814"/>
              <a:gd name="connsiteY20" fmla="*/ 75446 h 736349"/>
              <a:gd name="connsiteX21" fmla="*/ 549243 w 645814"/>
              <a:gd name="connsiteY21" fmla="*/ 75446 h 736349"/>
              <a:gd name="connsiteX22" fmla="*/ 564332 w 645814"/>
              <a:gd name="connsiteY22" fmla="*/ 30179 h 736349"/>
              <a:gd name="connsiteX23" fmla="*/ 543208 w 645814"/>
              <a:gd name="connsiteY23" fmla="*/ 0 h 736349"/>
              <a:gd name="connsiteX24" fmla="*/ 386281 w 645814"/>
              <a:gd name="connsiteY24" fmla="*/ 132785 h 736349"/>
              <a:gd name="connsiteX25" fmla="*/ 368174 w 645814"/>
              <a:gd name="connsiteY25" fmla="*/ 150891 h 736349"/>
              <a:gd name="connsiteX26" fmla="*/ 268586 w 645814"/>
              <a:gd name="connsiteY26" fmla="*/ 141838 h 736349"/>
              <a:gd name="connsiteX27" fmla="*/ 247461 w 645814"/>
              <a:gd name="connsiteY27" fmla="*/ 217284 h 736349"/>
              <a:gd name="connsiteX28" fmla="*/ 232372 w 645814"/>
              <a:gd name="connsiteY28" fmla="*/ 184088 h 736349"/>
              <a:gd name="connsiteX29" fmla="*/ 96570 w 645814"/>
              <a:gd name="connsiteY29" fmla="*/ 292729 h 736349"/>
              <a:gd name="connsiteX30" fmla="*/ 99588 w 645814"/>
              <a:gd name="connsiteY30" fmla="*/ 316872 h 736349"/>
              <a:gd name="connsiteX31" fmla="*/ 42249 w 645814"/>
              <a:gd name="connsiteY31" fmla="*/ 356103 h 736349"/>
              <a:gd name="connsiteX32" fmla="*/ 63374 w 645814"/>
              <a:gd name="connsiteY32" fmla="*/ 359121 h 736349"/>
              <a:gd name="connsiteX33" fmla="*/ 60356 w 645814"/>
              <a:gd name="connsiteY33" fmla="*/ 440602 h 736349"/>
              <a:gd name="connsiteX34" fmla="*/ 0 w 645814"/>
              <a:gd name="connsiteY34" fmla="*/ 513030 h 736349"/>
              <a:gd name="connsiteX0" fmla="*/ 0 w 645814"/>
              <a:gd name="connsiteY0" fmla="*/ 513030 h 736349"/>
              <a:gd name="connsiteX1" fmla="*/ 39231 w 645814"/>
              <a:gd name="connsiteY1" fmla="*/ 597529 h 736349"/>
              <a:gd name="connsiteX2" fmla="*/ 12071 w 645814"/>
              <a:gd name="connsiteY2" fmla="*/ 627707 h 736349"/>
              <a:gd name="connsiteX3" fmla="*/ 21125 w 645814"/>
              <a:gd name="connsiteY3" fmla="*/ 721260 h 736349"/>
              <a:gd name="connsiteX4" fmla="*/ 63374 w 645814"/>
              <a:gd name="connsiteY4" fmla="*/ 736349 h 736349"/>
              <a:gd name="connsiteX5" fmla="*/ 129766 w 645814"/>
              <a:gd name="connsiteY5" fmla="*/ 697117 h 736349"/>
              <a:gd name="connsiteX6" fmla="*/ 129766 w 645814"/>
              <a:gd name="connsiteY6" fmla="*/ 666939 h 736349"/>
              <a:gd name="connsiteX7" fmla="*/ 235390 w 645814"/>
              <a:gd name="connsiteY7" fmla="*/ 624689 h 736349"/>
              <a:gd name="connsiteX8" fmla="*/ 271604 w 645814"/>
              <a:gd name="connsiteY8" fmla="*/ 685046 h 736349"/>
              <a:gd name="connsiteX9" fmla="*/ 319889 w 645814"/>
              <a:gd name="connsiteY9" fmla="*/ 633743 h 736349"/>
              <a:gd name="connsiteX10" fmla="*/ 295746 w 645814"/>
              <a:gd name="connsiteY10" fmla="*/ 579422 h 736349"/>
              <a:gd name="connsiteX11" fmla="*/ 434566 w 645814"/>
              <a:gd name="connsiteY11" fmla="*/ 491905 h 736349"/>
              <a:gd name="connsiteX12" fmla="*/ 440602 w 645814"/>
              <a:gd name="connsiteY12" fmla="*/ 422495 h 736349"/>
              <a:gd name="connsiteX13" fmla="*/ 476816 w 645814"/>
              <a:gd name="connsiteY13" fmla="*/ 404388 h 736349"/>
              <a:gd name="connsiteX14" fmla="*/ 500958 w 645814"/>
              <a:gd name="connsiteY14" fmla="*/ 431549 h 736349"/>
              <a:gd name="connsiteX15" fmla="*/ 531136 w 645814"/>
              <a:gd name="connsiteY15" fmla="*/ 365157 h 736349"/>
              <a:gd name="connsiteX16" fmla="*/ 558297 w 645814"/>
              <a:gd name="connsiteY16" fmla="*/ 356103 h 736349"/>
              <a:gd name="connsiteX17" fmla="*/ 543208 w 645814"/>
              <a:gd name="connsiteY17" fmla="*/ 295747 h 736349"/>
              <a:gd name="connsiteX18" fmla="*/ 645814 w 645814"/>
              <a:gd name="connsiteY18" fmla="*/ 184088 h 736349"/>
              <a:gd name="connsiteX19" fmla="*/ 591493 w 645814"/>
              <a:gd name="connsiteY19" fmla="*/ 123731 h 736349"/>
              <a:gd name="connsiteX20" fmla="*/ 579422 w 645814"/>
              <a:gd name="connsiteY20" fmla="*/ 75446 h 736349"/>
              <a:gd name="connsiteX21" fmla="*/ 549243 w 645814"/>
              <a:gd name="connsiteY21" fmla="*/ 75446 h 736349"/>
              <a:gd name="connsiteX22" fmla="*/ 564332 w 645814"/>
              <a:gd name="connsiteY22" fmla="*/ 30179 h 736349"/>
              <a:gd name="connsiteX23" fmla="*/ 543208 w 645814"/>
              <a:gd name="connsiteY23" fmla="*/ 0 h 736349"/>
              <a:gd name="connsiteX24" fmla="*/ 386281 w 645814"/>
              <a:gd name="connsiteY24" fmla="*/ 132785 h 736349"/>
              <a:gd name="connsiteX25" fmla="*/ 368174 w 645814"/>
              <a:gd name="connsiteY25" fmla="*/ 150891 h 736349"/>
              <a:gd name="connsiteX26" fmla="*/ 268586 w 645814"/>
              <a:gd name="connsiteY26" fmla="*/ 141838 h 736349"/>
              <a:gd name="connsiteX27" fmla="*/ 247461 w 645814"/>
              <a:gd name="connsiteY27" fmla="*/ 217284 h 736349"/>
              <a:gd name="connsiteX28" fmla="*/ 232372 w 645814"/>
              <a:gd name="connsiteY28" fmla="*/ 184088 h 736349"/>
              <a:gd name="connsiteX29" fmla="*/ 96570 w 645814"/>
              <a:gd name="connsiteY29" fmla="*/ 292729 h 736349"/>
              <a:gd name="connsiteX30" fmla="*/ 99588 w 645814"/>
              <a:gd name="connsiteY30" fmla="*/ 316872 h 736349"/>
              <a:gd name="connsiteX31" fmla="*/ 42249 w 645814"/>
              <a:gd name="connsiteY31" fmla="*/ 356103 h 736349"/>
              <a:gd name="connsiteX32" fmla="*/ 63374 w 645814"/>
              <a:gd name="connsiteY32" fmla="*/ 359121 h 736349"/>
              <a:gd name="connsiteX33" fmla="*/ 60356 w 645814"/>
              <a:gd name="connsiteY33" fmla="*/ 440602 h 736349"/>
              <a:gd name="connsiteX34" fmla="*/ 30178 w 645814"/>
              <a:gd name="connsiteY34" fmla="*/ 473798 h 736349"/>
              <a:gd name="connsiteX35" fmla="*/ 0 w 645814"/>
              <a:gd name="connsiteY35" fmla="*/ 513030 h 736349"/>
              <a:gd name="connsiteX0" fmla="*/ 0 w 645814"/>
              <a:gd name="connsiteY0" fmla="*/ 513030 h 736349"/>
              <a:gd name="connsiteX1" fmla="*/ 39231 w 645814"/>
              <a:gd name="connsiteY1" fmla="*/ 597529 h 736349"/>
              <a:gd name="connsiteX2" fmla="*/ 12071 w 645814"/>
              <a:gd name="connsiteY2" fmla="*/ 627707 h 736349"/>
              <a:gd name="connsiteX3" fmla="*/ 21125 w 645814"/>
              <a:gd name="connsiteY3" fmla="*/ 721260 h 736349"/>
              <a:gd name="connsiteX4" fmla="*/ 63374 w 645814"/>
              <a:gd name="connsiteY4" fmla="*/ 736349 h 736349"/>
              <a:gd name="connsiteX5" fmla="*/ 129766 w 645814"/>
              <a:gd name="connsiteY5" fmla="*/ 697117 h 736349"/>
              <a:gd name="connsiteX6" fmla="*/ 129766 w 645814"/>
              <a:gd name="connsiteY6" fmla="*/ 666939 h 736349"/>
              <a:gd name="connsiteX7" fmla="*/ 235390 w 645814"/>
              <a:gd name="connsiteY7" fmla="*/ 624689 h 736349"/>
              <a:gd name="connsiteX8" fmla="*/ 271604 w 645814"/>
              <a:gd name="connsiteY8" fmla="*/ 685046 h 736349"/>
              <a:gd name="connsiteX9" fmla="*/ 319889 w 645814"/>
              <a:gd name="connsiteY9" fmla="*/ 633743 h 736349"/>
              <a:gd name="connsiteX10" fmla="*/ 295746 w 645814"/>
              <a:gd name="connsiteY10" fmla="*/ 579422 h 736349"/>
              <a:gd name="connsiteX11" fmla="*/ 434566 w 645814"/>
              <a:gd name="connsiteY11" fmla="*/ 491905 h 736349"/>
              <a:gd name="connsiteX12" fmla="*/ 440602 w 645814"/>
              <a:gd name="connsiteY12" fmla="*/ 422495 h 736349"/>
              <a:gd name="connsiteX13" fmla="*/ 476816 w 645814"/>
              <a:gd name="connsiteY13" fmla="*/ 404388 h 736349"/>
              <a:gd name="connsiteX14" fmla="*/ 500958 w 645814"/>
              <a:gd name="connsiteY14" fmla="*/ 431549 h 736349"/>
              <a:gd name="connsiteX15" fmla="*/ 531136 w 645814"/>
              <a:gd name="connsiteY15" fmla="*/ 365157 h 736349"/>
              <a:gd name="connsiteX16" fmla="*/ 558297 w 645814"/>
              <a:gd name="connsiteY16" fmla="*/ 356103 h 736349"/>
              <a:gd name="connsiteX17" fmla="*/ 543208 w 645814"/>
              <a:gd name="connsiteY17" fmla="*/ 295747 h 736349"/>
              <a:gd name="connsiteX18" fmla="*/ 645814 w 645814"/>
              <a:gd name="connsiteY18" fmla="*/ 184088 h 736349"/>
              <a:gd name="connsiteX19" fmla="*/ 591493 w 645814"/>
              <a:gd name="connsiteY19" fmla="*/ 123731 h 736349"/>
              <a:gd name="connsiteX20" fmla="*/ 579422 w 645814"/>
              <a:gd name="connsiteY20" fmla="*/ 75446 h 736349"/>
              <a:gd name="connsiteX21" fmla="*/ 549243 w 645814"/>
              <a:gd name="connsiteY21" fmla="*/ 75446 h 736349"/>
              <a:gd name="connsiteX22" fmla="*/ 564332 w 645814"/>
              <a:gd name="connsiteY22" fmla="*/ 30179 h 736349"/>
              <a:gd name="connsiteX23" fmla="*/ 543208 w 645814"/>
              <a:gd name="connsiteY23" fmla="*/ 0 h 736349"/>
              <a:gd name="connsiteX24" fmla="*/ 386281 w 645814"/>
              <a:gd name="connsiteY24" fmla="*/ 132785 h 736349"/>
              <a:gd name="connsiteX25" fmla="*/ 368174 w 645814"/>
              <a:gd name="connsiteY25" fmla="*/ 150891 h 736349"/>
              <a:gd name="connsiteX26" fmla="*/ 268586 w 645814"/>
              <a:gd name="connsiteY26" fmla="*/ 141838 h 736349"/>
              <a:gd name="connsiteX27" fmla="*/ 247461 w 645814"/>
              <a:gd name="connsiteY27" fmla="*/ 217284 h 736349"/>
              <a:gd name="connsiteX28" fmla="*/ 232372 w 645814"/>
              <a:gd name="connsiteY28" fmla="*/ 184088 h 736349"/>
              <a:gd name="connsiteX29" fmla="*/ 96570 w 645814"/>
              <a:gd name="connsiteY29" fmla="*/ 292729 h 736349"/>
              <a:gd name="connsiteX30" fmla="*/ 99588 w 645814"/>
              <a:gd name="connsiteY30" fmla="*/ 316872 h 736349"/>
              <a:gd name="connsiteX31" fmla="*/ 42249 w 645814"/>
              <a:gd name="connsiteY31" fmla="*/ 356103 h 736349"/>
              <a:gd name="connsiteX32" fmla="*/ 63374 w 645814"/>
              <a:gd name="connsiteY32" fmla="*/ 359121 h 736349"/>
              <a:gd name="connsiteX33" fmla="*/ 60356 w 645814"/>
              <a:gd name="connsiteY33" fmla="*/ 440602 h 736349"/>
              <a:gd name="connsiteX34" fmla="*/ 18107 w 645814"/>
              <a:gd name="connsiteY34" fmla="*/ 452673 h 736349"/>
              <a:gd name="connsiteX35" fmla="*/ 0 w 645814"/>
              <a:gd name="connsiteY35" fmla="*/ 513030 h 736349"/>
              <a:gd name="connsiteX0" fmla="*/ 0 w 645814"/>
              <a:gd name="connsiteY0" fmla="*/ 513030 h 736349"/>
              <a:gd name="connsiteX1" fmla="*/ 6035 w 645814"/>
              <a:gd name="connsiteY1" fmla="*/ 476816 h 736349"/>
              <a:gd name="connsiteX2" fmla="*/ 39231 w 645814"/>
              <a:gd name="connsiteY2" fmla="*/ 597529 h 736349"/>
              <a:gd name="connsiteX3" fmla="*/ 12071 w 645814"/>
              <a:gd name="connsiteY3" fmla="*/ 627707 h 736349"/>
              <a:gd name="connsiteX4" fmla="*/ 21125 w 645814"/>
              <a:gd name="connsiteY4" fmla="*/ 721260 h 736349"/>
              <a:gd name="connsiteX5" fmla="*/ 63374 w 645814"/>
              <a:gd name="connsiteY5" fmla="*/ 736349 h 736349"/>
              <a:gd name="connsiteX6" fmla="*/ 129766 w 645814"/>
              <a:gd name="connsiteY6" fmla="*/ 697117 h 736349"/>
              <a:gd name="connsiteX7" fmla="*/ 129766 w 645814"/>
              <a:gd name="connsiteY7" fmla="*/ 666939 h 736349"/>
              <a:gd name="connsiteX8" fmla="*/ 235390 w 645814"/>
              <a:gd name="connsiteY8" fmla="*/ 624689 h 736349"/>
              <a:gd name="connsiteX9" fmla="*/ 271604 w 645814"/>
              <a:gd name="connsiteY9" fmla="*/ 685046 h 736349"/>
              <a:gd name="connsiteX10" fmla="*/ 319889 w 645814"/>
              <a:gd name="connsiteY10" fmla="*/ 633743 h 736349"/>
              <a:gd name="connsiteX11" fmla="*/ 295746 w 645814"/>
              <a:gd name="connsiteY11" fmla="*/ 579422 h 736349"/>
              <a:gd name="connsiteX12" fmla="*/ 434566 w 645814"/>
              <a:gd name="connsiteY12" fmla="*/ 491905 h 736349"/>
              <a:gd name="connsiteX13" fmla="*/ 440602 w 645814"/>
              <a:gd name="connsiteY13" fmla="*/ 422495 h 736349"/>
              <a:gd name="connsiteX14" fmla="*/ 476816 w 645814"/>
              <a:gd name="connsiteY14" fmla="*/ 404388 h 736349"/>
              <a:gd name="connsiteX15" fmla="*/ 500958 w 645814"/>
              <a:gd name="connsiteY15" fmla="*/ 431549 h 736349"/>
              <a:gd name="connsiteX16" fmla="*/ 531136 w 645814"/>
              <a:gd name="connsiteY16" fmla="*/ 365157 h 736349"/>
              <a:gd name="connsiteX17" fmla="*/ 558297 w 645814"/>
              <a:gd name="connsiteY17" fmla="*/ 356103 h 736349"/>
              <a:gd name="connsiteX18" fmla="*/ 543208 w 645814"/>
              <a:gd name="connsiteY18" fmla="*/ 295747 h 736349"/>
              <a:gd name="connsiteX19" fmla="*/ 645814 w 645814"/>
              <a:gd name="connsiteY19" fmla="*/ 184088 h 736349"/>
              <a:gd name="connsiteX20" fmla="*/ 591493 w 645814"/>
              <a:gd name="connsiteY20" fmla="*/ 123731 h 736349"/>
              <a:gd name="connsiteX21" fmla="*/ 579422 w 645814"/>
              <a:gd name="connsiteY21" fmla="*/ 75446 h 736349"/>
              <a:gd name="connsiteX22" fmla="*/ 549243 w 645814"/>
              <a:gd name="connsiteY22" fmla="*/ 75446 h 736349"/>
              <a:gd name="connsiteX23" fmla="*/ 564332 w 645814"/>
              <a:gd name="connsiteY23" fmla="*/ 30179 h 736349"/>
              <a:gd name="connsiteX24" fmla="*/ 543208 w 645814"/>
              <a:gd name="connsiteY24" fmla="*/ 0 h 736349"/>
              <a:gd name="connsiteX25" fmla="*/ 386281 w 645814"/>
              <a:gd name="connsiteY25" fmla="*/ 132785 h 736349"/>
              <a:gd name="connsiteX26" fmla="*/ 368174 w 645814"/>
              <a:gd name="connsiteY26" fmla="*/ 150891 h 736349"/>
              <a:gd name="connsiteX27" fmla="*/ 268586 w 645814"/>
              <a:gd name="connsiteY27" fmla="*/ 141838 h 736349"/>
              <a:gd name="connsiteX28" fmla="*/ 247461 w 645814"/>
              <a:gd name="connsiteY28" fmla="*/ 217284 h 736349"/>
              <a:gd name="connsiteX29" fmla="*/ 232372 w 645814"/>
              <a:gd name="connsiteY29" fmla="*/ 184088 h 736349"/>
              <a:gd name="connsiteX30" fmla="*/ 96570 w 645814"/>
              <a:gd name="connsiteY30" fmla="*/ 292729 h 736349"/>
              <a:gd name="connsiteX31" fmla="*/ 99588 w 645814"/>
              <a:gd name="connsiteY31" fmla="*/ 316872 h 736349"/>
              <a:gd name="connsiteX32" fmla="*/ 42249 w 645814"/>
              <a:gd name="connsiteY32" fmla="*/ 356103 h 736349"/>
              <a:gd name="connsiteX33" fmla="*/ 63374 w 645814"/>
              <a:gd name="connsiteY33" fmla="*/ 359121 h 736349"/>
              <a:gd name="connsiteX34" fmla="*/ 60356 w 645814"/>
              <a:gd name="connsiteY34" fmla="*/ 440602 h 736349"/>
              <a:gd name="connsiteX35" fmla="*/ 18107 w 645814"/>
              <a:gd name="connsiteY35" fmla="*/ 452673 h 736349"/>
              <a:gd name="connsiteX36" fmla="*/ 0 w 645814"/>
              <a:gd name="connsiteY36" fmla="*/ 513030 h 736349"/>
              <a:gd name="connsiteX0" fmla="*/ 0 w 645814"/>
              <a:gd name="connsiteY0" fmla="*/ 513030 h 736349"/>
              <a:gd name="connsiteX1" fmla="*/ 27160 w 645814"/>
              <a:gd name="connsiteY1" fmla="*/ 479834 h 736349"/>
              <a:gd name="connsiteX2" fmla="*/ 39231 w 645814"/>
              <a:gd name="connsiteY2" fmla="*/ 597529 h 736349"/>
              <a:gd name="connsiteX3" fmla="*/ 12071 w 645814"/>
              <a:gd name="connsiteY3" fmla="*/ 627707 h 736349"/>
              <a:gd name="connsiteX4" fmla="*/ 21125 w 645814"/>
              <a:gd name="connsiteY4" fmla="*/ 721260 h 736349"/>
              <a:gd name="connsiteX5" fmla="*/ 63374 w 645814"/>
              <a:gd name="connsiteY5" fmla="*/ 736349 h 736349"/>
              <a:gd name="connsiteX6" fmla="*/ 129766 w 645814"/>
              <a:gd name="connsiteY6" fmla="*/ 697117 h 736349"/>
              <a:gd name="connsiteX7" fmla="*/ 129766 w 645814"/>
              <a:gd name="connsiteY7" fmla="*/ 666939 h 736349"/>
              <a:gd name="connsiteX8" fmla="*/ 235390 w 645814"/>
              <a:gd name="connsiteY8" fmla="*/ 624689 h 736349"/>
              <a:gd name="connsiteX9" fmla="*/ 271604 w 645814"/>
              <a:gd name="connsiteY9" fmla="*/ 685046 h 736349"/>
              <a:gd name="connsiteX10" fmla="*/ 319889 w 645814"/>
              <a:gd name="connsiteY10" fmla="*/ 633743 h 736349"/>
              <a:gd name="connsiteX11" fmla="*/ 295746 w 645814"/>
              <a:gd name="connsiteY11" fmla="*/ 579422 h 736349"/>
              <a:gd name="connsiteX12" fmla="*/ 434566 w 645814"/>
              <a:gd name="connsiteY12" fmla="*/ 491905 h 736349"/>
              <a:gd name="connsiteX13" fmla="*/ 440602 w 645814"/>
              <a:gd name="connsiteY13" fmla="*/ 422495 h 736349"/>
              <a:gd name="connsiteX14" fmla="*/ 476816 w 645814"/>
              <a:gd name="connsiteY14" fmla="*/ 404388 h 736349"/>
              <a:gd name="connsiteX15" fmla="*/ 500958 w 645814"/>
              <a:gd name="connsiteY15" fmla="*/ 431549 h 736349"/>
              <a:gd name="connsiteX16" fmla="*/ 531136 w 645814"/>
              <a:gd name="connsiteY16" fmla="*/ 365157 h 736349"/>
              <a:gd name="connsiteX17" fmla="*/ 558297 w 645814"/>
              <a:gd name="connsiteY17" fmla="*/ 356103 h 736349"/>
              <a:gd name="connsiteX18" fmla="*/ 543208 w 645814"/>
              <a:gd name="connsiteY18" fmla="*/ 295747 h 736349"/>
              <a:gd name="connsiteX19" fmla="*/ 645814 w 645814"/>
              <a:gd name="connsiteY19" fmla="*/ 184088 h 736349"/>
              <a:gd name="connsiteX20" fmla="*/ 591493 w 645814"/>
              <a:gd name="connsiteY20" fmla="*/ 123731 h 736349"/>
              <a:gd name="connsiteX21" fmla="*/ 579422 w 645814"/>
              <a:gd name="connsiteY21" fmla="*/ 75446 h 736349"/>
              <a:gd name="connsiteX22" fmla="*/ 549243 w 645814"/>
              <a:gd name="connsiteY22" fmla="*/ 75446 h 736349"/>
              <a:gd name="connsiteX23" fmla="*/ 564332 w 645814"/>
              <a:gd name="connsiteY23" fmla="*/ 30179 h 736349"/>
              <a:gd name="connsiteX24" fmla="*/ 543208 w 645814"/>
              <a:gd name="connsiteY24" fmla="*/ 0 h 736349"/>
              <a:gd name="connsiteX25" fmla="*/ 386281 w 645814"/>
              <a:gd name="connsiteY25" fmla="*/ 132785 h 736349"/>
              <a:gd name="connsiteX26" fmla="*/ 368174 w 645814"/>
              <a:gd name="connsiteY26" fmla="*/ 150891 h 736349"/>
              <a:gd name="connsiteX27" fmla="*/ 268586 w 645814"/>
              <a:gd name="connsiteY27" fmla="*/ 141838 h 736349"/>
              <a:gd name="connsiteX28" fmla="*/ 247461 w 645814"/>
              <a:gd name="connsiteY28" fmla="*/ 217284 h 736349"/>
              <a:gd name="connsiteX29" fmla="*/ 232372 w 645814"/>
              <a:gd name="connsiteY29" fmla="*/ 184088 h 736349"/>
              <a:gd name="connsiteX30" fmla="*/ 96570 w 645814"/>
              <a:gd name="connsiteY30" fmla="*/ 292729 h 736349"/>
              <a:gd name="connsiteX31" fmla="*/ 99588 w 645814"/>
              <a:gd name="connsiteY31" fmla="*/ 316872 h 736349"/>
              <a:gd name="connsiteX32" fmla="*/ 42249 w 645814"/>
              <a:gd name="connsiteY32" fmla="*/ 356103 h 736349"/>
              <a:gd name="connsiteX33" fmla="*/ 63374 w 645814"/>
              <a:gd name="connsiteY33" fmla="*/ 359121 h 736349"/>
              <a:gd name="connsiteX34" fmla="*/ 60356 w 645814"/>
              <a:gd name="connsiteY34" fmla="*/ 440602 h 736349"/>
              <a:gd name="connsiteX35" fmla="*/ 18107 w 645814"/>
              <a:gd name="connsiteY35" fmla="*/ 452673 h 736349"/>
              <a:gd name="connsiteX36" fmla="*/ 0 w 645814"/>
              <a:gd name="connsiteY36" fmla="*/ 513030 h 736349"/>
              <a:gd name="connsiteX0" fmla="*/ 6036 w 651850"/>
              <a:gd name="connsiteY0" fmla="*/ 513030 h 736349"/>
              <a:gd name="connsiteX1" fmla="*/ 0 w 651850"/>
              <a:gd name="connsiteY1" fmla="*/ 537173 h 736349"/>
              <a:gd name="connsiteX2" fmla="*/ 45267 w 651850"/>
              <a:gd name="connsiteY2" fmla="*/ 597529 h 736349"/>
              <a:gd name="connsiteX3" fmla="*/ 18107 w 651850"/>
              <a:gd name="connsiteY3" fmla="*/ 627707 h 736349"/>
              <a:gd name="connsiteX4" fmla="*/ 27161 w 651850"/>
              <a:gd name="connsiteY4" fmla="*/ 721260 h 736349"/>
              <a:gd name="connsiteX5" fmla="*/ 69410 w 651850"/>
              <a:gd name="connsiteY5" fmla="*/ 736349 h 736349"/>
              <a:gd name="connsiteX6" fmla="*/ 135802 w 651850"/>
              <a:gd name="connsiteY6" fmla="*/ 697117 h 736349"/>
              <a:gd name="connsiteX7" fmla="*/ 135802 w 651850"/>
              <a:gd name="connsiteY7" fmla="*/ 666939 h 736349"/>
              <a:gd name="connsiteX8" fmla="*/ 241426 w 651850"/>
              <a:gd name="connsiteY8" fmla="*/ 624689 h 736349"/>
              <a:gd name="connsiteX9" fmla="*/ 277640 w 651850"/>
              <a:gd name="connsiteY9" fmla="*/ 685046 h 736349"/>
              <a:gd name="connsiteX10" fmla="*/ 325925 w 651850"/>
              <a:gd name="connsiteY10" fmla="*/ 633743 h 736349"/>
              <a:gd name="connsiteX11" fmla="*/ 301782 w 651850"/>
              <a:gd name="connsiteY11" fmla="*/ 579422 h 736349"/>
              <a:gd name="connsiteX12" fmla="*/ 440602 w 651850"/>
              <a:gd name="connsiteY12" fmla="*/ 491905 h 736349"/>
              <a:gd name="connsiteX13" fmla="*/ 446638 w 651850"/>
              <a:gd name="connsiteY13" fmla="*/ 422495 h 736349"/>
              <a:gd name="connsiteX14" fmla="*/ 482852 w 651850"/>
              <a:gd name="connsiteY14" fmla="*/ 404388 h 736349"/>
              <a:gd name="connsiteX15" fmla="*/ 506994 w 651850"/>
              <a:gd name="connsiteY15" fmla="*/ 431549 h 736349"/>
              <a:gd name="connsiteX16" fmla="*/ 537172 w 651850"/>
              <a:gd name="connsiteY16" fmla="*/ 365157 h 736349"/>
              <a:gd name="connsiteX17" fmla="*/ 564333 w 651850"/>
              <a:gd name="connsiteY17" fmla="*/ 356103 h 736349"/>
              <a:gd name="connsiteX18" fmla="*/ 549244 w 651850"/>
              <a:gd name="connsiteY18" fmla="*/ 295747 h 736349"/>
              <a:gd name="connsiteX19" fmla="*/ 651850 w 651850"/>
              <a:gd name="connsiteY19" fmla="*/ 184088 h 736349"/>
              <a:gd name="connsiteX20" fmla="*/ 597529 w 651850"/>
              <a:gd name="connsiteY20" fmla="*/ 123731 h 736349"/>
              <a:gd name="connsiteX21" fmla="*/ 585458 w 651850"/>
              <a:gd name="connsiteY21" fmla="*/ 75446 h 736349"/>
              <a:gd name="connsiteX22" fmla="*/ 555279 w 651850"/>
              <a:gd name="connsiteY22" fmla="*/ 75446 h 736349"/>
              <a:gd name="connsiteX23" fmla="*/ 570368 w 651850"/>
              <a:gd name="connsiteY23" fmla="*/ 30179 h 736349"/>
              <a:gd name="connsiteX24" fmla="*/ 549244 w 651850"/>
              <a:gd name="connsiteY24" fmla="*/ 0 h 736349"/>
              <a:gd name="connsiteX25" fmla="*/ 392317 w 651850"/>
              <a:gd name="connsiteY25" fmla="*/ 132785 h 736349"/>
              <a:gd name="connsiteX26" fmla="*/ 374210 w 651850"/>
              <a:gd name="connsiteY26" fmla="*/ 150891 h 736349"/>
              <a:gd name="connsiteX27" fmla="*/ 274622 w 651850"/>
              <a:gd name="connsiteY27" fmla="*/ 141838 h 736349"/>
              <a:gd name="connsiteX28" fmla="*/ 253497 w 651850"/>
              <a:gd name="connsiteY28" fmla="*/ 217284 h 736349"/>
              <a:gd name="connsiteX29" fmla="*/ 238408 w 651850"/>
              <a:gd name="connsiteY29" fmla="*/ 184088 h 736349"/>
              <a:gd name="connsiteX30" fmla="*/ 102606 w 651850"/>
              <a:gd name="connsiteY30" fmla="*/ 292729 h 736349"/>
              <a:gd name="connsiteX31" fmla="*/ 105624 w 651850"/>
              <a:gd name="connsiteY31" fmla="*/ 316872 h 736349"/>
              <a:gd name="connsiteX32" fmla="*/ 48285 w 651850"/>
              <a:gd name="connsiteY32" fmla="*/ 356103 h 736349"/>
              <a:gd name="connsiteX33" fmla="*/ 69410 w 651850"/>
              <a:gd name="connsiteY33" fmla="*/ 359121 h 736349"/>
              <a:gd name="connsiteX34" fmla="*/ 66392 w 651850"/>
              <a:gd name="connsiteY34" fmla="*/ 440602 h 736349"/>
              <a:gd name="connsiteX35" fmla="*/ 24143 w 651850"/>
              <a:gd name="connsiteY35" fmla="*/ 452673 h 736349"/>
              <a:gd name="connsiteX36" fmla="*/ 6036 w 651850"/>
              <a:gd name="connsiteY36" fmla="*/ 513030 h 736349"/>
              <a:gd name="connsiteX0" fmla="*/ 21126 w 651850"/>
              <a:gd name="connsiteY0" fmla="*/ 485870 h 736349"/>
              <a:gd name="connsiteX1" fmla="*/ 0 w 651850"/>
              <a:gd name="connsiteY1" fmla="*/ 537173 h 736349"/>
              <a:gd name="connsiteX2" fmla="*/ 45267 w 651850"/>
              <a:gd name="connsiteY2" fmla="*/ 597529 h 736349"/>
              <a:gd name="connsiteX3" fmla="*/ 18107 w 651850"/>
              <a:gd name="connsiteY3" fmla="*/ 627707 h 736349"/>
              <a:gd name="connsiteX4" fmla="*/ 27161 w 651850"/>
              <a:gd name="connsiteY4" fmla="*/ 721260 h 736349"/>
              <a:gd name="connsiteX5" fmla="*/ 69410 w 651850"/>
              <a:gd name="connsiteY5" fmla="*/ 736349 h 736349"/>
              <a:gd name="connsiteX6" fmla="*/ 135802 w 651850"/>
              <a:gd name="connsiteY6" fmla="*/ 697117 h 736349"/>
              <a:gd name="connsiteX7" fmla="*/ 135802 w 651850"/>
              <a:gd name="connsiteY7" fmla="*/ 666939 h 736349"/>
              <a:gd name="connsiteX8" fmla="*/ 241426 w 651850"/>
              <a:gd name="connsiteY8" fmla="*/ 624689 h 736349"/>
              <a:gd name="connsiteX9" fmla="*/ 277640 w 651850"/>
              <a:gd name="connsiteY9" fmla="*/ 685046 h 736349"/>
              <a:gd name="connsiteX10" fmla="*/ 325925 w 651850"/>
              <a:gd name="connsiteY10" fmla="*/ 633743 h 736349"/>
              <a:gd name="connsiteX11" fmla="*/ 301782 w 651850"/>
              <a:gd name="connsiteY11" fmla="*/ 579422 h 736349"/>
              <a:gd name="connsiteX12" fmla="*/ 440602 w 651850"/>
              <a:gd name="connsiteY12" fmla="*/ 491905 h 736349"/>
              <a:gd name="connsiteX13" fmla="*/ 446638 w 651850"/>
              <a:gd name="connsiteY13" fmla="*/ 422495 h 736349"/>
              <a:gd name="connsiteX14" fmla="*/ 482852 w 651850"/>
              <a:gd name="connsiteY14" fmla="*/ 404388 h 736349"/>
              <a:gd name="connsiteX15" fmla="*/ 506994 w 651850"/>
              <a:gd name="connsiteY15" fmla="*/ 431549 h 736349"/>
              <a:gd name="connsiteX16" fmla="*/ 537172 w 651850"/>
              <a:gd name="connsiteY16" fmla="*/ 365157 h 736349"/>
              <a:gd name="connsiteX17" fmla="*/ 564333 w 651850"/>
              <a:gd name="connsiteY17" fmla="*/ 356103 h 736349"/>
              <a:gd name="connsiteX18" fmla="*/ 549244 w 651850"/>
              <a:gd name="connsiteY18" fmla="*/ 295747 h 736349"/>
              <a:gd name="connsiteX19" fmla="*/ 651850 w 651850"/>
              <a:gd name="connsiteY19" fmla="*/ 184088 h 736349"/>
              <a:gd name="connsiteX20" fmla="*/ 597529 w 651850"/>
              <a:gd name="connsiteY20" fmla="*/ 123731 h 736349"/>
              <a:gd name="connsiteX21" fmla="*/ 585458 w 651850"/>
              <a:gd name="connsiteY21" fmla="*/ 75446 h 736349"/>
              <a:gd name="connsiteX22" fmla="*/ 555279 w 651850"/>
              <a:gd name="connsiteY22" fmla="*/ 75446 h 736349"/>
              <a:gd name="connsiteX23" fmla="*/ 570368 w 651850"/>
              <a:gd name="connsiteY23" fmla="*/ 30179 h 736349"/>
              <a:gd name="connsiteX24" fmla="*/ 549244 w 651850"/>
              <a:gd name="connsiteY24" fmla="*/ 0 h 736349"/>
              <a:gd name="connsiteX25" fmla="*/ 392317 w 651850"/>
              <a:gd name="connsiteY25" fmla="*/ 132785 h 736349"/>
              <a:gd name="connsiteX26" fmla="*/ 374210 w 651850"/>
              <a:gd name="connsiteY26" fmla="*/ 150891 h 736349"/>
              <a:gd name="connsiteX27" fmla="*/ 274622 w 651850"/>
              <a:gd name="connsiteY27" fmla="*/ 141838 h 736349"/>
              <a:gd name="connsiteX28" fmla="*/ 253497 w 651850"/>
              <a:gd name="connsiteY28" fmla="*/ 217284 h 736349"/>
              <a:gd name="connsiteX29" fmla="*/ 238408 w 651850"/>
              <a:gd name="connsiteY29" fmla="*/ 184088 h 736349"/>
              <a:gd name="connsiteX30" fmla="*/ 102606 w 651850"/>
              <a:gd name="connsiteY30" fmla="*/ 292729 h 736349"/>
              <a:gd name="connsiteX31" fmla="*/ 105624 w 651850"/>
              <a:gd name="connsiteY31" fmla="*/ 316872 h 736349"/>
              <a:gd name="connsiteX32" fmla="*/ 48285 w 651850"/>
              <a:gd name="connsiteY32" fmla="*/ 356103 h 736349"/>
              <a:gd name="connsiteX33" fmla="*/ 69410 w 651850"/>
              <a:gd name="connsiteY33" fmla="*/ 359121 h 736349"/>
              <a:gd name="connsiteX34" fmla="*/ 66392 w 651850"/>
              <a:gd name="connsiteY34" fmla="*/ 440602 h 736349"/>
              <a:gd name="connsiteX35" fmla="*/ 24143 w 651850"/>
              <a:gd name="connsiteY35" fmla="*/ 452673 h 736349"/>
              <a:gd name="connsiteX36" fmla="*/ 21126 w 651850"/>
              <a:gd name="connsiteY36" fmla="*/ 485870 h 736349"/>
              <a:gd name="connsiteX0" fmla="*/ 21126 w 651850"/>
              <a:gd name="connsiteY0" fmla="*/ 485870 h 736349"/>
              <a:gd name="connsiteX1" fmla="*/ 3018 w 651850"/>
              <a:gd name="connsiteY1" fmla="*/ 503977 h 736349"/>
              <a:gd name="connsiteX2" fmla="*/ 0 w 651850"/>
              <a:gd name="connsiteY2" fmla="*/ 537173 h 736349"/>
              <a:gd name="connsiteX3" fmla="*/ 45267 w 651850"/>
              <a:gd name="connsiteY3" fmla="*/ 597529 h 736349"/>
              <a:gd name="connsiteX4" fmla="*/ 18107 w 651850"/>
              <a:gd name="connsiteY4" fmla="*/ 627707 h 736349"/>
              <a:gd name="connsiteX5" fmla="*/ 27161 w 651850"/>
              <a:gd name="connsiteY5" fmla="*/ 721260 h 736349"/>
              <a:gd name="connsiteX6" fmla="*/ 69410 w 651850"/>
              <a:gd name="connsiteY6" fmla="*/ 736349 h 736349"/>
              <a:gd name="connsiteX7" fmla="*/ 135802 w 651850"/>
              <a:gd name="connsiteY7" fmla="*/ 697117 h 736349"/>
              <a:gd name="connsiteX8" fmla="*/ 135802 w 651850"/>
              <a:gd name="connsiteY8" fmla="*/ 666939 h 736349"/>
              <a:gd name="connsiteX9" fmla="*/ 241426 w 651850"/>
              <a:gd name="connsiteY9" fmla="*/ 624689 h 736349"/>
              <a:gd name="connsiteX10" fmla="*/ 277640 w 651850"/>
              <a:gd name="connsiteY10" fmla="*/ 685046 h 736349"/>
              <a:gd name="connsiteX11" fmla="*/ 325925 w 651850"/>
              <a:gd name="connsiteY11" fmla="*/ 633743 h 736349"/>
              <a:gd name="connsiteX12" fmla="*/ 301782 w 651850"/>
              <a:gd name="connsiteY12" fmla="*/ 579422 h 736349"/>
              <a:gd name="connsiteX13" fmla="*/ 440602 w 651850"/>
              <a:gd name="connsiteY13" fmla="*/ 491905 h 736349"/>
              <a:gd name="connsiteX14" fmla="*/ 446638 w 651850"/>
              <a:gd name="connsiteY14" fmla="*/ 422495 h 736349"/>
              <a:gd name="connsiteX15" fmla="*/ 482852 w 651850"/>
              <a:gd name="connsiteY15" fmla="*/ 404388 h 736349"/>
              <a:gd name="connsiteX16" fmla="*/ 506994 w 651850"/>
              <a:gd name="connsiteY16" fmla="*/ 431549 h 736349"/>
              <a:gd name="connsiteX17" fmla="*/ 537172 w 651850"/>
              <a:gd name="connsiteY17" fmla="*/ 365157 h 736349"/>
              <a:gd name="connsiteX18" fmla="*/ 564333 w 651850"/>
              <a:gd name="connsiteY18" fmla="*/ 356103 h 736349"/>
              <a:gd name="connsiteX19" fmla="*/ 549244 w 651850"/>
              <a:gd name="connsiteY19" fmla="*/ 295747 h 736349"/>
              <a:gd name="connsiteX20" fmla="*/ 651850 w 651850"/>
              <a:gd name="connsiteY20" fmla="*/ 184088 h 736349"/>
              <a:gd name="connsiteX21" fmla="*/ 597529 w 651850"/>
              <a:gd name="connsiteY21" fmla="*/ 123731 h 736349"/>
              <a:gd name="connsiteX22" fmla="*/ 585458 w 651850"/>
              <a:gd name="connsiteY22" fmla="*/ 75446 h 736349"/>
              <a:gd name="connsiteX23" fmla="*/ 555279 w 651850"/>
              <a:gd name="connsiteY23" fmla="*/ 75446 h 736349"/>
              <a:gd name="connsiteX24" fmla="*/ 570368 w 651850"/>
              <a:gd name="connsiteY24" fmla="*/ 30179 h 736349"/>
              <a:gd name="connsiteX25" fmla="*/ 549244 w 651850"/>
              <a:gd name="connsiteY25" fmla="*/ 0 h 736349"/>
              <a:gd name="connsiteX26" fmla="*/ 392317 w 651850"/>
              <a:gd name="connsiteY26" fmla="*/ 132785 h 736349"/>
              <a:gd name="connsiteX27" fmla="*/ 374210 w 651850"/>
              <a:gd name="connsiteY27" fmla="*/ 150891 h 736349"/>
              <a:gd name="connsiteX28" fmla="*/ 274622 w 651850"/>
              <a:gd name="connsiteY28" fmla="*/ 141838 h 736349"/>
              <a:gd name="connsiteX29" fmla="*/ 253497 w 651850"/>
              <a:gd name="connsiteY29" fmla="*/ 217284 h 736349"/>
              <a:gd name="connsiteX30" fmla="*/ 238408 w 651850"/>
              <a:gd name="connsiteY30" fmla="*/ 184088 h 736349"/>
              <a:gd name="connsiteX31" fmla="*/ 102606 w 651850"/>
              <a:gd name="connsiteY31" fmla="*/ 292729 h 736349"/>
              <a:gd name="connsiteX32" fmla="*/ 105624 w 651850"/>
              <a:gd name="connsiteY32" fmla="*/ 316872 h 736349"/>
              <a:gd name="connsiteX33" fmla="*/ 48285 w 651850"/>
              <a:gd name="connsiteY33" fmla="*/ 356103 h 736349"/>
              <a:gd name="connsiteX34" fmla="*/ 69410 w 651850"/>
              <a:gd name="connsiteY34" fmla="*/ 359121 h 736349"/>
              <a:gd name="connsiteX35" fmla="*/ 66392 w 651850"/>
              <a:gd name="connsiteY35" fmla="*/ 440602 h 736349"/>
              <a:gd name="connsiteX36" fmla="*/ 24143 w 651850"/>
              <a:gd name="connsiteY36" fmla="*/ 452673 h 736349"/>
              <a:gd name="connsiteX37" fmla="*/ 21126 w 651850"/>
              <a:gd name="connsiteY37" fmla="*/ 485870 h 73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1850" h="736349">
                <a:moveTo>
                  <a:pt x="21126" y="485870"/>
                </a:moveTo>
                <a:cubicBezTo>
                  <a:pt x="16096" y="496935"/>
                  <a:pt x="8048" y="492912"/>
                  <a:pt x="3018" y="503977"/>
                </a:cubicBezTo>
                <a:lnTo>
                  <a:pt x="0" y="537173"/>
                </a:lnTo>
                <a:lnTo>
                  <a:pt x="45267" y="597529"/>
                </a:lnTo>
                <a:lnTo>
                  <a:pt x="18107" y="627707"/>
                </a:lnTo>
                <a:lnTo>
                  <a:pt x="27161" y="721260"/>
                </a:lnTo>
                <a:lnTo>
                  <a:pt x="69410" y="736349"/>
                </a:lnTo>
                <a:lnTo>
                  <a:pt x="135802" y="697117"/>
                </a:lnTo>
                <a:lnTo>
                  <a:pt x="135802" y="666939"/>
                </a:lnTo>
                <a:lnTo>
                  <a:pt x="241426" y="624689"/>
                </a:lnTo>
                <a:lnTo>
                  <a:pt x="277640" y="685046"/>
                </a:lnTo>
                <a:lnTo>
                  <a:pt x="325925" y="633743"/>
                </a:lnTo>
                <a:lnTo>
                  <a:pt x="301782" y="579422"/>
                </a:lnTo>
                <a:lnTo>
                  <a:pt x="440602" y="491905"/>
                </a:lnTo>
                <a:lnTo>
                  <a:pt x="446638" y="422495"/>
                </a:lnTo>
                <a:lnTo>
                  <a:pt x="482852" y="404388"/>
                </a:lnTo>
                <a:lnTo>
                  <a:pt x="506994" y="431549"/>
                </a:lnTo>
                <a:lnTo>
                  <a:pt x="537172" y="365157"/>
                </a:lnTo>
                <a:lnTo>
                  <a:pt x="564333" y="356103"/>
                </a:lnTo>
                <a:lnTo>
                  <a:pt x="549244" y="295747"/>
                </a:lnTo>
                <a:lnTo>
                  <a:pt x="651850" y="184088"/>
                </a:lnTo>
                <a:lnTo>
                  <a:pt x="597529" y="123731"/>
                </a:lnTo>
                <a:lnTo>
                  <a:pt x="585458" y="75446"/>
                </a:lnTo>
                <a:lnTo>
                  <a:pt x="555279" y="75446"/>
                </a:lnTo>
                <a:lnTo>
                  <a:pt x="570368" y="30179"/>
                </a:lnTo>
                <a:lnTo>
                  <a:pt x="549244" y="0"/>
                </a:lnTo>
                <a:lnTo>
                  <a:pt x="392317" y="132785"/>
                </a:lnTo>
                <a:lnTo>
                  <a:pt x="374210" y="150891"/>
                </a:lnTo>
                <a:lnTo>
                  <a:pt x="274622" y="141838"/>
                </a:lnTo>
                <a:lnTo>
                  <a:pt x="253497" y="217284"/>
                </a:lnTo>
                <a:lnTo>
                  <a:pt x="238408" y="184088"/>
                </a:lnTo>
                <a:lnTo>
                  <a:pt x="102606" y="292729"/>
                </a:lnTo>
                <a:lnTo>
                  <a:pt x="105624" y="316872"/>
                </a:lnTo>
                <a:lnTo>
                  <a:pt x="48285" y="356103"/>
                </a:lnTo>
                <a:lnTo>
                  <a:pt x="69410" y="359121"/>
                </a:lnTo>
                <a:lnTo>
                  <a:pt x="66392" y="440602"/>
                </a:lnTo>
                <a:lnTo>
                  <a:pt x="24143" y="452673"/>
                </a:lnTo>
                <a:lnTo>
                  <a:pt x="21126" y="4858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7" name="Freeform 26"/>
          <p:cNvSpPr/>
          <p:nvPr/>
        </p:nvSpPr>
        <p:spPr>
          <a:xfrm>
            <a:off x="5611784" y="3752849"/>
            <a:ext cx="349250" cy="547687"/>
          </a:xfrm>
          <a:custGeom>
            <a:avLst/>
            <a:gdLst>
              <a:gd name="connsiteX0" fmla="*/ 18107 w 350067"/>
              <a:gd name="connsiteY0" fmla="*/ 392317 h 546226"/>
              <a:gd name="connsiteX1" fmla="*/ 87517 w 350067"/>
              <a:gd name="connsiteY1" fmla="*/ 422495 h 546226"/>
              <a:gd name="connsiteX2" fmla="*/ 87517 w 350067"/>
              <a:gd name="connsiteY2" fmla="*/ 479833 h 546226"/>
              <a:gd name="connsiteX3" fmla="*/ 156926 w 350067"/>
              <a:gd name="connsiteY3" fmla="*/ 464744 h 546226"/>
              <a:gd name="connsiteX4" fmla="*/ 168998 w 350067"/>
              <a:gd name="connsiteY4" fmla="*/ 506994 h 546226"/>
              <a:gd name="connsiteX5" fmla="*/ 178051 w 350067"/>
              <a:gd name="connsiteY5" fmla="*/ 546226 h 546226"/>
              <a:gd name="connsiteX6" fmla="*/ 268586 w 350067"/>
              <a:gd name="connsiteY6" fmla="*/ 519065 h 546226"/>
              <a:gd name="connsiteX7" fmla="*/ 253497 w 350067"/>
              <a:gd name="connsiteY7" fmla="*/ 494923 h 546226"/>
              <a:gd name="connsiteX8" fmla="*/ 208229 w 350067"/>
              <a:gd name="connsiteY8" fmla="*/ 510012 h 546226"/>
              <a:gd name="connsiteX9" fmla="*/ 211247 w 350067"/>
              <a:gd name="connsiteY9" fmla="*/ 473798 h 546226"/>
              <a:gd name="connsiteX10" fmla="*/ 241425 w 350067"/>
              <a:gd name="connsiteY10" fmla="*/ 470780 h 546226"/>
              <a:gd name="connsiteX11" fmla="*/ 217283 w 350067"/>
              <a:gd name="connsiteY11" fmla="*/ 446637 h 546226"/>
              <a:gd name="connsiteX12" fmla="*/ 217283 w 350067"/>
              <a:gd name="connsiteY12" fmla="*/ 413441 h 546226"/>
              <a:gd name="connsiteX13" fmla="*/ 250479 w 350067"/>
              <a:gd name="connsiteY13" fmla="*/ 440602 h 546226"/>
              <a:gd name="connsiteX14" fmla="*/ 350067 w 350067"/>
              <a:gd name="connsiteY14" fmla="*/ 344031 h 546226"/>
              <a:gd name="connsiteX15" fmla="*/ 337996 w 350067"/>
              <a:gd name="connsiteY15" fmla="*/ 235390 h 546226"/>
              <a:gd name="connsiteX16" fmla="*/ 268586 w 350067"/>
              <a:gd name="connsiteY16" fmla="*/ 175033 h 546226"/>
              <a:gd name="connsiteX17" fmla="*/ 241425 w 350067"/>
              <a:gd name="connsiteY17" fmla="*/ 187105 h 546226"/>
              <a:gd name="connsiteX18" fmla="*/ 199176 w 350067"/>
              <a:gd name="connsiteY18" fmla="*/ 120713 h 546226"/>
              <a:gd name="connsiteX19" fmla="*/ 301782 w 350067"/>
              <a:gd name="connsiteY19" fmla="*/ 75445 h 546226"/>
              <a:gd name="connsiteX20" fmla="*/ 301782 w 350067"/>
              <a:gd name="connsiteY20" fmla="*/ 12071 h 546226"/>
              <a:gd name="connsiteX21" fmla="*/ 271604 w 350067"/>
              <a:gd name="connsiteY21" fmla="*/ 0 h 546226"/>
              <a:gd name="connsiteX22" fmla="*/ 247461 w 350067"/>
              <a:gd name="connsiteY22" fmla="*/ 21125 h 546226"/>
              <a:gd name="connsiteX23" fmla="*/ 147873 w 350067"/>
              <a:gd name="connsiteY23" fmla="*/ 9053 h 546226"/>
              <a:gd name="connsiteX24" fmla="*/ 147873 w 350067"/>
              <a:gd name="connsiteY24" fmla="*/ 27160 h 546226"/>
              <a:gd name="connsiteX25" fmla="*/ 123730 w 350067"/>
              <a:gd name="connsiteY25" fmla="*/ 6035 h 546226"/>
              <a:gd name="connsiteX26" fmla="*/ 54320 w 350067"/>
              <a:gd name="connsiteY26" fmla="*/ 27160 h 546226"/>
              <a:gd name="connsiteX27" fmla="*/ 9053 w 350067"/>
              <a:gd name="connsiteY27" fmla="*/ 24142 h 546226"/>
              <a:gd name="connsiteX28" fmla="*/ 27160 w 350067"/>
              <a:gd name="connsiteY28" fmla="*/ 51303 h 546226"/>
              <a:gd name="connsiteX29" fmla="*/ 12071 w 350067"/>
              <a:gd name="connsiteY29" fmla="*/ 99588 h 546226"/>
              <a:gd name="connsiteX30" fmla="*/ 33196 w 350067"/>
              <a:gd name="connsiteY30" fmla="*/ 102606 h 546226"/>
              <a:gd name="connsiteX31" fmla="*/ 60356 w 350067"/>
              <a:gd name="connsiteY31" fmla="*/ 150891 h 546226"/>
              <a:gd name="connsiteX32" fmla="*/ 90534 w 350067"/>
              <a:gd name="connsiteY32" fmla="*/ 196158 h 546226"/>
              <a:gd name="connsiteX33" fmla="*/ 0 w 350067"/>
              <a:gd name="connsiteY33" fmla="*/ 334978 h 546226"/>
              <a:gd name="connsiteX34" fmla="*/ 18107 w 350067"/>
              <a:gd name="connsiteY34" fmla="*/ 392317 h 54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0067" h="546226">
                <a:moveTo>
                  <a:pt x="18107" y="392317"/>
                </a:moveTo>
                <a:lnTo>
                  <a:pt x="87517" y="422495"/>
                </a:lnTo>
                <a:lnTo>
                  <a:pt x="87517" y="479833"/>
                </a:lnTo>
                <a:lnTo>
                  <a:pt x="156926" y="464744"/>
                </a:lnTo>
                <a:lnTo>
                  <a:pt x="168998" y="506994"/>
                </a:lnTo>
                <a:lnTo>
                  <a:pt x="178051" y="546226"/>
                </a:lnTo>
                <a:lnTo>
                  <a:pt x="268586" y="519065"/>
                </a:lnTo>
                <a:lnTo>
                  <a:pt x="253497" y="494923"/>
                </a:lnTo>
                <a:lnTo>
                  <a:pt x="208229" y="510012"/>
                </a:lnTo>
                <a:lnTo>
                  <a:pt x="211247" y="473798"/>
                </a:lnTo>
                <a:lnTo>
                  <a:pt x="241425" y="470780"/>
                </a:lnTo>
                <a:lnTo>
                  <a:pt x="217283" y="446637"/>
                </a:lnTo>
                <a:lnTo>
                  <a:pt x="217283" y="413441"/>
                </a:lnTo>
                <a:lnTo>
                  <a:pt x="250479" y="440602"/>
                </a:lnTo>
                <a:lnTo>
                  <a:pt x="350067" y="344031"/>
                </a:lnTo>
                <a:lnTo>
                  <a:pt x="337996" y="235390"/>
                </a:lnTo>
                <a:lnTo>
                  <a:pt x="268586" y="175033"/>
                </a:lnTo>
                <a:lnTo>
                  <a:pt x="241425" y="187105"/>
                </a:lnTo>
                <a:lnTo>
                  <a:pt x="199176" y="120713"/>
                </a:lnTo>
                <a:lnTo>
                  <a:pt x="301782" y="75445"/>
                </a:lnTo>
                <a:lnTo>
                  <a:pt x="301782" y="12071"/>
                </a:lnTo>
                <a:lnTo>
                  <a:pt x="271604" y="0"/>
                </a:lnTo>
                <a:lnTo>
                  <a:pt x="247461" y="21125"/>
                </a:lnTo>
                <a:lnTo>
                  <a:pt x="147873" y="9053"/>
                </a:lnTo>
                <a:lnTo>
                  <a:pt x="147873" y="27160"/>
                </a:lnTo>
                <a:lnTo>
                  <a:pt x="123730" y="6035"/>
                </a:lnTo>
                <a:lnTo>
                  <a:pt x="54320" y="27160"/>
                </a:lnTo>
                <a:lnTo>
                  <a:pt x="9053" y="24142"/>
                </a:lnTo>
                <a:lnTo>
                  <a:pt x="27160" y="51303"/>
                </a:lnTo>
                <a:lnTo>
                  <a:pt x="12071" y="99588"/>
                </a:lnTo>
                <a:lnTo>
                  <a:pt x="33196" y="102606"/>
                </a:lnTo>
                <a:lnTo>
                  <a:pt x="60356" y="150891"/>
                </a:lnTo>
                <a:lnTo>
                  <a:pt x="90534" y="196158"/>
                </a:lnTo>
                <a:lnTo>
                  <a:pt x="0" y="334978"/>
                </a:lnTo>
                <a:lnTo>
                  <a:pt x="18107" y="3923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8" name="Freeform 27"/>
          <p:cNvSpPr/>
          <p:nvPr/>
        </p:nvSpPr>
        <p:spPr>
          <a:xfrm>
            <a:off x="5795934" y="3678236"/>
            <a:ext cx="485775" cy="790575"/>
          </a:xfrm>
          <a:custGeom>
            <a:avLst/>
            <a:gdLst>
              <a:gd name="connsiteX0" fmla="*/ 0 w 485869"/>
              <a:gd name="connsiteY0" fmla="*/ 621672 h 790670"/>
              <a:gd name="connsiteX1" fmla="*/ 54321 w 485869"/>
              <a:gd name="connsiteY1" fmla="*/ 651850 h 790670"/>
              <a:gd name="connsiteX2" fmla="*/ 54321 w 485869"/>
              <a:gd name="connsiteY2" fmla="*/ 751438 h 790670"/>
              <a:gd name="connsiteX3" fmla="*/ 78463 w 485869"/>
              <a:gd name="connsiteY3" fmla="*/ 772563 h 790670"/>
              <a:gd name="connsiteX4" fmla="*/ 144855 w 485869"/>
              <a:gd name="connsiteY4" fmla="*/ 715224 h 790670"/>
              <a:gd name="connsiteX5" fmla="*/ 181069 w 485869"/>
              <a:gd name="connsiteY5" fmla="*/ 748420 h 790670"/>
              <a:gd name="connsiteX6" fmla="*/ 208230 w 485869"/>
              <a:gd name="connsiteY6" fmla="*/ 790670 h 790670"/>
              <a:gd name="connsiteX7" fmla="*/ 229354 w 485869"/>
              <a:gd name="connsiteY7" fmla="*/ 718242 h 790670"/>
              <a:gd name="connsiteX8" fmla="*/ 259532 w 485869"/>
              <a:gd name="connsiteY8" fmla="*/ 727295 h 790670"/>
              <a:gd name="connsiteX9" fmla="*/ 274622 w 485869"/>
              <a:gd name="connsiteY9" fmla="*/ 706171 h 790670"/>
              <a:gd name="connsiteX10" fmla="*/ 292729 w 485869"/>
              <a:gd name="connsiteY10" fmla="*/ 688064 h 790670"/>
              <a:gd name="connsiteX11" fmla="*/ 316871 w 485869"/>
              <a:gd name="connsiteY11" fmla="*/ 709188 h 790670"/>
              <a:gd name="connsiteX12" fmla="*/ 331960 w 485869"/>
              <a:gd name="connsiteY12" fmla="*/ 691081 h 790670"/>
              <a:gd name="connsiteX13" fmla="*/ 401370 w 485869"/>
              <a:gd name="connsiteY13" fmla="*/ 754456 h 790670"/>
              <a:gd name="connsiteX14" fmla="*/ 404388 w 485869"/>
              <a:gd name="connsiteY14" fmla="*/ 715224 h 790670"/>
              <a:gd name="connsiteX15" fmla="*/ 413441 w 485869"/>
              <a:gd name="connsiteY15" fmla="*/ 703153 h 790670"/>
              <a:gd name="connsiteX16" fmla="*/ 407406 w 485869"/>
              <a:gd name="connsiteY16" fmla="*/ 666939 h 790670"/>
              <a:gd name="connsiteX17" fmla="*/ 434566 w 485869"/>
              <a:gd name="connsiteY17" fmla="*/ 588476 h 790670"/>
              <a:gd name="connsiteX18" fmla="*/ 473798 w 485869"/>
              <a:gd name="connsiteY18" fmla="*/ 597529 h 790670"/>
              <a:gd name="connsiteX19" fmla="*/ 485869 w 485869"/>
              <a:gd name="connsiteY19" fmla="*/ 531137 h 790670"/>
              <a:gd name="connsiteX20" fmla="*/ 422495 w 485869"/>
              <a:gd name="connsiteY20" fmla="*/ 519066 h 790670"/>
              <a:gd name="connsiteX21" fmla="*/ 392317 w 485869"/>
              <a:gd name="connsiteY21" fmla="*/ 540190 h 790670"/>
              <a:gd name="connsiteX22" fmla="*/ 368174 w 485869"/>
              <a:gd name="connsiteY22" fmla="*/ 497941 h 790670"/>
              <a:gd name="connsiteX23" fmla="*/ 377228 w 485869"/>
              <a:gd name="connsiteY23" fmla="*/ 464745 h 790670"/>
              <a:gd name="connsiteX24" fmla="*/ 419477 w 485869"/>
              <a:gd name="connsiteY24" fmla="*/ 491905 h 790670"/>
              <a:gd name="connsiteX25" fmla="*/ 458709 w 485869"/>
              <a:gd name="connsiteY25" fmla="*/ 482852 h 790670"/>
              <a:gd name="connsiteX26" fmla="*/ 461727 w 485869"/>
              <a:gd name="connsiteY26" fmla="*/ 479834 h 790670"/>
              <a:gd name="connsiteX27" fmla="*/ 440602 w 485869"/>
              <a:gd name="connsiteY27" fmla="*/ 440602 h 790670"/>
              <a:gd name="connsiteX28" fmla="*/ 422495 w 485869"/>
              <a:gd name="connsiteY28" fmla="*/ 437584 h 790670"/>
              <a:gd name="connsiteX29" fmla="*/ 431548 w 485869"/>
              <a:gd name="connsiteY29" fmla="*/ 404388 h 790670"/>
              <a:gd name="connsiteX30" fmla="*/ 407406 w 485869"/>
              <a:gd name="connsiteY30" fmla="*/ 395335 h 790670"/>
              <a:gd name="connsiteX31" fmla="*/ 389299 w 485869"/>
              <a:gd name="connsiteY31" fmla="*/ 344032 h 790670"/>
              <a:gd name="connsiteX32" fmla="*/ 416459 w 485869"/>
              <a:gd name="connsiteY32" fmla="*/ 292729 h 790670"/>
              <a:gd name="connsiteX33" fmla="*/ 356103 w 485869"/>
              <a:gd name="connsiteY33" fmla="*/ 229355 h 790670"/>
              <a:gd name="connsiteX34" fmla="*/ 304800 w 485869"/>
              <a:gd name="connsiteY34" fmla="*/ 253497 h 790670"/>
              <a:gd name="connsiteX35" fmla="*/ 280657 w 485869"/>
              <a:gd name="connsiteY35" fmla="*/ 238408 h 790670"/>
              <a:gd name="connsiteX36" fmla="*/ 271604 w 485869"/>
              <a:gd name="connsiteY36" fmla="*/ 141838 h 790670"/>
              <a:gd name="connsiteX37" fmla="*/ 280657 w 485869"/>
              <a:gd name="connsiteY37" fmla="*/ 129767 h 790670"/>
              <a:gd name="connsiteX38" fmla="*/ 244443 w 485869"/>
              <a:gd name="connsiteY38" fmla="*/ 96571 h 790670"/>
              <a:gd name="connsiteX39" fmla="*/ 244443 w 485869"/>
              <a:gd name="connsiteY39" fmla="*/ 66392 h 790670"/>
              <a:gd name="connsiteX40" fmla="*/ 232372 w 485869"/>
              <a:gd name="connsiteY40" fmla="*/ 51303 h 790670"/>
              <a:gd name="connsiteX41" fmla="*/ 241426 w 485869"/>
              <a:gd name="connsiteY41" fmla="*/ 0 h 790670"/>
              <a:gd name="connsiteX42" fmla="*/ 178051 w 485869"/>
              <a:gd name="connsiteY42" fmla="*/ 6036 h 790670"/>
              <a:gd name="connsiteX43" fmla="*/ 150891 w 485869"/>
              <a:gd name="connsiteY43" fmla="*/ 90535 h 790670"/>
              <a:gd name="connsiteX44" fmla="*/ 108641 w 485869"/>
              <a:gd name="connsiteY44" fmla="*/ 78464 h 790670"/>
              <a:gd name="connsiteX45" fmla="*/ 114677 w 485869"/>
              <a:gd name="connsiteY45" fmla="*/ 150891 h 790670"/>
              <a:gd name="connsiteX46" fmla="*/ 15089 w 485869"/>
              <a:gd name="connsiteY46" fmla="*/ 196159 h 790670"/>
              <a:gd name="connsiteX47" fmla="*/ 48285 w 485869"/>
              <a:gd name="connsiteY47" fmla="*/ 256515 h 790670"/>
              <a:gd name="connsiteX48" fmla="*/ 84499 w 485869"/>
              <a:gd name="connsiteY48" fmla="*/ 256515 h 790670"/>
              <a:gd name="connsiteX49" fmla="*/ 147873 w 485869"/>
              <a:gd name="connsiteY49" fmla="*/ 313854 h 790670"/>
              <a:gd name="connsiteX50" fmla="*/ 162962 w 485869"/>
              <a:gd name="connsiteY50" fmla="*/ 422495 h 790670"/>
              <a:gd name="connsiteX51" fmla="*/ 57338 w 485869"/>
              <a:gd name="connsiteY51" fmla="*/ 506994 h 790670"/>
              <a:gd name="connsiteX52" fmla="*/ 36214 w 485869"/>
              <a:gd name="connsiteY52" fmla="*/ 491905 h 790670"/>
              <a:gd name="connsiteX53" fmla="*/ 54321 w 485869"/>
              <a:gd name="connsiteY53" fmla="*/ 537173 h 790670"/>
              <a:gd name="connsiteX54" fmla="*/ 18107 w 485869"/>
              <a:gd name="connsiteY54" fmla="*/ 561315 h 790670"/>
              <a:gd name="connsiteX55" fmla="*/ 21125 w 485869"/>
              <a:gd name="connsiteY55" fmla="*/ 585458 h 790670"/>
              <a:gd name="connsiteX56" fmla="*/ 72428 w 485869"/>
              <a:gd name="connsiteY56" fmla="*/ 573386 h 790670"/>
              <a:gd name="connsiteX57" fmla="*/ 81481 w 485869"/>
              <a:gd name="connsiteY57" fmla="*/ 594511 h 790670"/>
              <a:gd name="connsiteX58" fmla="*/ 0 w 485869"/>
              <a:gd name="connsiteY58" fmla="*/ 621672 h 79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869" h="790670">
                <a:moveTo>
                  <a:pt x="0" y="621672"/>
                </a:moveTo>
                <a:lnTo>
                  <a:pt x="54321" y="651850"/>
                </a:lnTo>
                <a:lnTo>
                  <a:pt x="54321" y="751438"/>
                </a:lnTo>
                <a:lnTo>
                  <a:pt x="78463" y="772563"/>
                </a:lnTo>
                <a:lnTo>
                  <a:pt x="144855" y="715224"/>
                </a:lnTo>
                <a:lnTo>
                  <a:pt x="181069" y="748420"/>
                </a:lnTo>
                <a:lnTo>
                  <a:pt x="208230" y="790670"/>
                </a:lnTo>
                <a:lnTo>
                  <a:pt x="229354" y="718242"/>
                </a:lnTo>
                <a:lnTo>
                  <a:pt x="259532" y="727295"/>
                </a:lnTo>
                <a:lnTo>
                  <a:pt x="274622" y="706171"/>
                </a:lnTo>
                <a:lnTo>
                  <a:pt x="292729" y="688064"/>
                </a:lnTo>
                <a:lnTo>
                  <a:pt x="316871" y="709188"/>
                </a:lnTo>
                <a:lnTo>
                  <a:pt x="331960" y="691081"/>
                </a:lnTo>
                <a:lnTo>
                  <a:pt x="401370" y="754456"/>
                </a:lnTo>
                <a:lnTo>
                  <a:pt x="404388" y="715224"/>
                </a:lnTo>
                <a:lnTo>
                  <a:pt x="413441" y="703153"/>
                </a:lnTo>
                <a:lnTo>
                  <a:pt x="407406" y="666939"/>
                </a:lnTo>
                <a:lnTo>
                  <a:pt x="434566" y="588476"/>
                </a:lnTo>
                <a:lnTo>
                  <a:pt x="473798" y="597529"/>
                </a:lnTo>
                <a:lnTo>
                  <a:pt x="485869" y="531137"/>
                </a:lnTo>
                <a:lnTo>
                  <a:pt x="422495" y="519066"/>
                </a:lnTo>
                <a:lnTo>
                  <a:pt x="392317" y="540190"/>
                </a:lnTo>
                <a:lnTo>
                  <a:pt x="368174" y="497941"/>
                </a:lnTo>
                <a:lnTo>
                  <a:pt x="377228" y="464745"/>
                </a:lnTo>
                <a:lnTo>
                  <a:pt x="419477" y="491905"/>
                </a:lnTo>
                <a:lnTo>
                  <a:pt x="458709" y="482852"/>
                </a:lnTo>
                <a:lnTo>
                  <a:pt x="461727" y="479834"/>
                </a:lnTo>
                <a:lnTo>
                  <a:pt x="440602" y="440602"/>
                </a:lnTo>
                <a:lnTo>
                  <a:pt x="422495" y="437584"/>
                </a:lnTo>
                <a:lnTo>
                  <a:pt x="431548" y="404388"/>
                </a:lnTo>
                <a:lnTo>
                  <a:pt x="407406" y="395335"/>
                </a:lnTo>
                <a:lnTo>
                  <a:pt x="389299" y="344032"/>
                </a:lnTo>
                <a:lnTo>
                  <a:pt x="416459" y="292729"/>
                </a:lnTo>
                <a:lnTo>
                  <a:pt x="356103" y="229355"/>
                </a:lnTo>
                <a:lnTo>
                  <a:pt x="304800" y="253497"/>
                </a:lnTo>
                <a:lnTo>
                  <a:pt x="280657" y="238408"/>
                </a:lnTo>
                <a:lnTo>
                  <a:pt x="271604" y="141838"/>
                </a:lnTo>
                <a:lnTo>
                  <a:pt x="280657" y="129767"/>
                </a:lnTo>
                <a:lnTo>
                  <a:pt x="244443" y="96571"/>
                </a:lnTo>
                <a:lnTo>
                  <a:pt x="244443" y="66392"/>
                </a:lnTo>
                <a:lnTo>
                  <a:pt x="232372" y="51303"/>
                </a:lnTo>
                <a:lnTo>
                  <a:pt x="241426" y="0"/>
                </a:lnTo>
                <a:lnTo>
                  <a:pt x="178051" y="6036"/>
                </a:lnTo>
                <a:lnTo>
                  <a:pt x="150891" y="90535"/>
                </a:lnTo>
                <a:lnTo>
                  <a:pt x="108641" y="78464"/>
                </a:lnTo>
                <a:lnTo>
                  <a:pt x="114677" y="150891"/>
                </a:lnTo>
                <a:lnTo>
                  <a:pt x="15089" y="196159"/>
                </a:lnTo>
                <a:lnTo>
                  <a:pt x="48285" y="256515"/>
                </a:lnTo>
                <a:lnTo>
                  <a:pt x="84499" y="256515"/>
                </a:lnTo>
                <a:lnTo>
                  <a:pt x="147873" y="313854"/>
                </a:lnTo>
                <a:lnTo>
                  <a:pt x="162962" y="422495"/>
                </a:lnTo>
                <a:lnTo>
                  <a:pt x="57338" y="506994"/>
                </a:lnTo>
                <a:lnTo>
                  <a:pt x="36214" y="491905"/>
                </a:lnTo>
                <a:lnTo>
                  <a:pt x="54321" y="537173"/>
                </a:lnTo>
                <a:lnTo>
                  <a:pt x="18107" y="561315"/>
                </a:lnTo>
                <a:lnTo>
                  <a:pt x="21125" y="585458"/>
                </a:lnTo>
                <a:lnTo>
                  <a:pt x="72428" y="573386"/>
                </a:lnTo>
                <a:lnTo>
                  <a:pt x="81481" y="594511"/>
                </a:lnTo>
                <a:lnTo>
                  <a:pt x="0" y="62167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9" name="Freeform 28"/>
          <p:cNvSpPr/>
          <p:nvPr/>
        </p:nvSpPr>
        <p:spPr>
          <a:xfrm>
            <a:off x="6024534" y="3382961"/>
            <a:ext cx="1058862" cy="673100"/>
          </a:xfrm>
          <a:custGeom>
            <a:avLst/>
            <a:gdLst>
              <a:gd name="connsiteX0" fmla="*/ 178052 w 1059256"/>
              <a:gd name="connsiteY0" fmla="*/ 597528 h 672974"/>
              <a:gd name="connsiteX1" fmla="*/ 365157 w 1059256"/>
              <a:gd name="connsiteY1" fmla="*/ 579422 h 672974"/>
              <a:gd name="connsiteX2" fmla="*/ 362139 w 1059256"/>
              <a:gd name="connsiteY2" fmla="*/ 633742 h 672974"/>
              <a:gd name="connsiteX3" fmla="*/ 437584 w 1059256"/>
              <a:gd name="connsiteY3" fmla="*/ 657885 h 672974"/>
              <a:gd name="connsiteX4" fmla="*/ 467763 w 1059256"/>
              <a:gd name="connsiteY4" fmla="*/ 633742 h 672974"/>
              <a:gd name="connsiteX5" fmla="*/ 573386 w 1059256"/>
              <a:gd name="connsiteY5" fmla="*/ 663921 h 672974"/>
              <a:gd name="connsiteX6" fmla="*/ 636761 w 1059256"/>
              <a:gd name="connsiteY6" fmla="*/ 657885 h 672974"/>
              <a:gd name="connsiteX7" fmla="*/ 721260 w 1059256"/>
              <a:gd name="connsiteY7" fmla="*/ 672974 h 672974"/>
              <a:gd name="connsiteX8" fmla="*/ 763509 w 1059256"/>
              <a:gd name="connsiteY8" fmla="*/ 639778 h 672974"/>
              <a:gd name="connsiteX9" fmla="*/ 784634 w 1059256"/>
              <a:gd name="connsiteY9" fmla="*/ 648831 h 672974"/>
              <a:gd name="connsiteX10" fmla="*/ 872151 w 1059256"/>
              <a:gd name="connsiteY10" fmla="*/ 561315 h 672974"/>
              <a:gd name="connsiteX11" fmla="*/ 998899 w 1059256"/>
              <a:gd name="connsiteY11" fmla="*/ 534154 h 672974"/>
              <a:gd name="connsiteX12" fmla="*/ 1020024 w 1059256"/>
              <a:gd name="connsiteY12" fmla="*/ 494922 h 672974"/>
              <a:gd name="connsiteX13" fmla="*/ 968721 w 1059256"/>
              <a:gd name="connsiteY13" fmla="*/ 452673 h 672974"/>
              <a:gd name="connsiteX14" fmla="*/ 1029077 w 1059256"/>
              <a:gd name="connsiteY14" fmla="*/ 368174 h 672974"/>
              <a:gd name="connsiteX15" fmla="*/ 1038131 w 1059256"/>
              <a:gd name="connsiteY15" fmla="*/ 431548 h 672974"/>
              <a:gd name="connsiteX16" fmla="*/ 1059256 w 1059256"/>
              <a:gd name="connsiteY16" fmla="*/ 356103 h 672974"/>
              <a:gd name="connsiteX17" fmla="*/ 983810 w 1059256"/>
              <a:gd name="connsiteY17" fmla="*/ 220301 h 672974"/>
              <a:gd name="connsiteX18" fmla="*/ 763509 w 1059256"/>
              <a:gd name="connsiteY18" fmla="*/ 42249 h 672974"/>
              <a:gd name="connsiteX19" fmla="*/ 576404 w 1059256"/>
              <a:gd name="connsiteY19" fmla="*/ 18107 h 672974"/>
              <a:gd name="connsiteX20" fmla="*/ 482852 w 1059256"/>
              <a:gd name="connsiteY20" fmla="*/ 30178 h 672974"/>
              <a:gd name="connsiteX21" fmla="*/ 353085 w 1059256"/>
              <a:gd name="connsiteY21" fmla="*/ 0 h 672974"/>
              <a:gd name="connsiteX22" fmla="*/ 322907 w 1059256"/>
              <a:gd name="connsiteY22" fmla="*/ 24142 h 672974"/>
              <a:gd name="connsiteX23" fmla="*/ 256515 w 1059256"/>
              <a:gd name="connsiteY23" fmla="*/ 27160 h 672974"/>
              <a:gd name="connsiteX24" fmla="*/ 199177 w 1059256"/>
              <a:gd name="connsiteY24" fmla="*/ 99588 h 672974"/>
              <a:gd name="connsiteX25" fmla="*/ 190123 w 1059256"/>
              <a:gd name="connsiteY25" fmla="*/ 159944 h 672974"/>
              <a:gd name="connsiteX26" fmla="*/ 144856 w 1059256"/>
              <a:gd name="connsiteY26" fmla="*/ 193140 h 672974"/>
              <a:gd name="connsiteX27" fmla="*/ 159945 w 1059256"/>
              <a:gd name="connsiteY27" fmla="*/ 286693 h 672974"/>
              <a:gd name="connsiteX28" fmla="*/ 111660 w 1059256"/>
              <a:gd name="connsiteY28" fmla="*/ 196158 h 672974"/>
              <a:gd name="connsiteX29" fmla="*/ 78464 w 1059256"/>
              <a:gd name="connsiteY29" fmla="*/ 205212 h 672974"/>
              <a:gd name="connsiteX30" fmla="*/ 72428 w 1059256"/>
              <a:gd name="connsiteY30" fmla="*/ 268586 h 672974"/>
              <a:gd name="connsiteX31" fmla="*/ 15089 w 1059256"/>
              <a:gd name="connsiteY31" fmla="*/ 301782 h 672974"/>
              <a:gd name="connsiteX32" fmla="*/ 0 w 1059256"/>
              <a:gd name="connsiteY32" fmla="*/ 353085 h 672974"/>
              <a:gd name="connsiteX33" fmla="*/ 0 w 1059256"/>
              <a:gd name="connsiteY33" fmla="*/ 353085 h 672974"/>
              <a:gd name="connsiteX34" fmla="*/ 21125 w 1059256"/>
              <a:gd name="connsiteY34" fmla="*/ 389299 h 672974"/>
              <a:gd name="connsiteX35" fmla="*/ 36214 w 1059256"/>
              <a:gd name="connsiteY35" fmla="*/ 425513 h 672974"/>
              <a:gd name="connsiteX36" fmla="*/ 45268 w 1059256"/>
              <a:gd name="connsiteY36" fmla="*/ 506994 h 672974"/>
              <a:gd name="connsiteX37" fmla="*/ 66392 w 1059256"/>
              <a:gd name="connsiteY37" fmla="*/ 543208 h 672974"/>
              <a:gd name="connsiteX38" fmla="*/ 120713 w 1059256"/>
              <a:gd name="connsiteY38" fmla="*/ 528119 h 672974"/>
              <a:gd name="connsiteX39" fmla="*/ 178052 w 1059256"/>
              <a:gd name="connsiteY39" fmla="*/ 597528 h 67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9256" h="672974">
                <a:moveTo>
                  <a:pt x="178052" y="597528"/>
                </a:moveTo>
                <a:lnTo>
                  <a:pt x="365157" y="579422"/>
                </a:lnTo>
                <a:lnTo>
                  <a:pt x="362139" y="633742"/>
                </a:lnTo>
                <a:lnTo>
                  <a:pt x="437584" y="657885"/>
                </a:lnTo>
                <a:lnTo>
                  <a:pt x="467763" y="633742"/>
                </a:lnTo>
                <a:lnTo>
                  <a:pt x="573386" y="663921"/>
                </a:lnTo>
                <a:lnTo>
                  <a:pt x="636761" y="657885"/>
                </a:lnTo>
                <a:lnTo>
                  <a:pt x="721260" y="672974"/>
                </a:lnTo>
                <a:lnTo>
                  <a:pt x="763509" y="639778"/>
                </a:lnTo>
                <a:lnTo>
                  <a:pt x="784634" y="648831"/>
                </a:lnTo>
                <a:lnTo>
                  <a:pt x="872151" y="561315"/>
                </a:lnTo>
                <a:lnTo>
                  <a:pt x="998899" y="534154"/>
                </a:lnTo>
                <a:lnTo>
                  <a:pt x="1020024" y="494922"/>
                </a:lnTo>
                <a:lnTo>
                  <a:pt x="968721" y="452673"/>
                </a:lnTo>
                <a:lnTo>
                  <a:pt x="1029077" y="368174"/>
                </a:lnTo>
                <a:lnTo>
                  <a:pt x="1038131" y="431548"/>
                </a:lnTo>
                <a:lnTo>
                  <a:pt x="1059256" y="356103"/>
                </a:lnTo>
                <a:lnTo>
                  <a:pt x="983810" y="220301"/>
                </a:lnTo>
                <a:lnTo>
                  <a:pt x="763509" y="42249"/>
                </a:lnTo>
                <a:lnTo>
                  <a:pt x="576404" y="18107"/>
                </a:lnTo>
                <a:lnTo>
                  <a:pt x="482852" y="30178"/>
                </a:lnTo>
                <a:lnTo>
                  <a:pt x="353085" y="0"/>
                </a:lnTo>
                <a:lnTo>
                  <a:pt x="322907" y="24142"/>
                </a:lnTo>
                <a:lnTo>
                  <a:pt x="256515" y="27160"/>
                </a:lnTo>
                <a:lnTo>
                  <a:pt x="199177" y="99588"/>
                </a:lnTo>
                <a:lnTo>
                  <a:pt x="190123" y="159944"/>
                </a:lnTo>
                <a:lnTo>
                  <a:pt x="144856" y="193140"/>
                </a:lnTo>
                <a:lnTo>
                  <a:pt x="159945" y="286693"/>
                </a:lnTo>
                <a:lnTo>
                  <a:pt x="111660" y="196158"/>
                </a:lnTo>
                <a:lnTo>
                  <a:pt x="78464" y="205212"/>
                </a:lnTo>
                <a:lnTo>
                  <a:pt x="72428" y="268586"/>
                </a:lnTo>
                <a:lnTo>
                  <a:pt x="15089" y="301782"/>
                </a:lnTo>
                <a:lnTo>
                  <a:pt x="0" y="353085"/>
                </a:lnTo>
                <a:lnTo>
                  <a:pt x="0" y="353085"/>
                </a:lnTo>
                <a:lnTo>
                  <a:pt x="21125" y="389299"/>
                </a:lnTo>
                <a:lnTo>
                  <a:pt x="36214" y="425513"/>
                </a:lnTo>
                <a:lnTo>
                  <a:pt x="45268" y="506994"/>
                </a:lnTo>
                <a:lnTo>
                  <a:pt x="66392" y="543208"/>
                </a:lnTo>
                <a:lnTo>
                  <a:pt x="120713" y="528119"/>
                </a:lnTo>
                <a:lnTo>
                  <a:pt x="178052" y="59752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 name="Freeform 29"/>
          <p:cNvSpPr/>
          <p:nvPr/>
        </p:nvSpPr>
        <p:spPr>
          <a:xfrm>
            <a:off x="6164234" y="3965574"/>
            <a:ext cx="460375" cy="530225"/>
          </a:xfrm>
          <a:custGeom>
            <a:avLst/>
            <a:gdLst>
              <a:gd name="connsiteX0" fmla="*/ 39232 w 461727"/>
              <a:gd name="connsiteY0" fmla="*/ 428531 h 531137"/>
              <a:gd name="connsiteX1" fmla="*/ 93553 w 461727"/>
              <a:gd name="connsiteY1" fmla="*/ 410424 h 531137"/>
              <a:gd name="connsiteX2" fmla="*/ 120713 w 461727"/>
              <a:gd name="connsiteY2" fmla="*/ 437584 h 531137"/>
              <a:gd name="connsiteX3" fmla="*/ 238408 w 461727"/>
              <a:gd name="connsiteY3" fmla="*/ 401371 h 531137"/>
              <a:gd name="connsiteX4" fmla="*/ 250479 w 461727"/>
              <a:gd name="connsiteY4" fmla="*/ 485870 h 531137"/>
              <a:gd name="connsiteX5" fmla="*/ 292729 w 461727"/>
              <a:gd name="connsiteY5" fmla="*/ 476816 h 531137"/>
              <a:gd name="connsiteX6" fmla="*/ 316871 w 461727"/>
              <a:gd name="connsiteY6" fmla="*/ 531137 h 531137"/>
              <a:gd name="connsiteX7" fmla="*/ 428531 w 461727"/>
              <a:gd name="connsiteY7" fmla="*/ 519066 h 531137"/>
              <a:gd name="connsiteX8" fmla="*/ 395335 w 461727"/>
              <a:gd name="connsiteY8" fmla="*/ 452674 h 531137"/>
              <a:gd name="connsiteX9" fmla="*/ 428531 w 461727"/>
              <a:gd name="connsiteY9" fmla="*/ 455691 h 531137"/>
              <a:gd name="connsiteX10" fmla="*/ 461727 w 461727"/>
              <a:gd name="connsiteY10" fmla="*/ 446638 h 531137"/>
              <a:gd name="connsiteX11" fmla="*/ 440602 w 461727"/>
              <a:gd name="connsiteY11" fmla="*/ 413442 h 531137"/>
              <a:gd name="connsiteX12" fmla="*/ 455691 w 461727"/>
              <a:gd name="connsiteY12" fmla="*/ 389299 h 531137"/>
              <a:gd name="connsiteX13" fmla="*/ 416459 w 461727"/>
              <a:gd name="connsiteY13" fmla="*/ 365157 h 531137"/>
              <a:gd name="connsiteX14" fmla="*/ 398353 w 461727"/>
              <a:gd name="connsiteY14" fmla="*/ 319889 h 531137"/>
              <a:gd name="connsiteX15" fmla="*/ 362139 w 461727"/>
              <a:gd name="connsiteY15" fmla="*/ 319889 h 531137"/>
              <a:gd name="connsiteX16" fmla="*/ 377228 w 461727"/>
              <a:gd name="connsiteY16" fmla="*/ 277640 h 531137"/>
              <a:gd name="connsiteX17" fmla="*/ 404388 w 461727"/>
              <a:gd name="connsiteY17" fmla="*/ 184087 h 531137"/>
              <a:gd name="connsiteX18" fmla="*/ 443620 w 461727"/>
              <a:gd name="connsiteY18" fmla="*/ 81482 h 531137"/>
              <a:gd name="connsiteX19" fmla="*/ 325925 w 461727"/>
              <a:gd name="connsiteY19" fmla="*/ 45268 h 531137"/>
              <a:gd name="connsiteX20" fmla="*/ 295747 w 461727"/>
              <a:gd name="connsiteY20" fmla="*/ 75446 h 531137"/>
              <a:gd name="connsiteX21" fmla="*/ 244444 w 461727"/>
              <a:gd name="connsiteY21" fmla="*/ 57339 h 531137"/>
              <a:gd name="connsiteX22" fmla="*/ 229355 w 461727"/>
              <a:gd name="connsiteY22" fmla="*/ 48285 h 531137"/>
              <a:gd name="connsiteX23" fmla="*/ 220301 w 461727"/>
              <a:gd name="connsiteY23" fmla="*/ 0 h 531137"/>
              <a:gd name="connsiteX24" fmla="*/ 42250 w 461727"/>
              <a:gd name="connsiteY24" fmla="*/ 12072 h 531137"/>
              <a:gd name="connsiteX25" fmla="*/ 27160 w 461727"/>
              <a:gd name="connsiteY25" fmla="*/ 48285 h 531137"/>
              <a:gd name="connsiteX26" fmla="*/ 54321 w 461727"/>
              <a:gd name="connsiteY26" fmla="*/ 126749 h 531137"/>
              <a:gd name="connsiteX27" fmla="*/ 72428 w 461727"/>
              <a:gd name="connsiteY27" fmla="*/ 120713 h 531137"/>
              <a:gd name="connsiteX28" fmla="*/ 60357 w 461727"/>
              <a:gd name="connsiteY28" fmla="*/ 162963 h 531137"/>
              <a:gd name="connsiteX29" fmla="*/ 84499 w 461727"/>
              <a:gd name="connsiteY29" fmla="*/ 184087 h 531137"/>
              <a:gd name="connsiteX30" fmla="*/ 45267 w 461727"/>
              <a:gd name="connsiteY30" fmla="*/ 205212 h 531137"/>
              <a:gd name="connsiteX31" fmla="*/ 3018 w 461727"/>
              <a:gd name="connsiteY31" fmla="*/ 181070 h 531137"/>
              <a:gd name="connsiteX32" fmla="*/ 0 w 461727"/>
              <a:gd name="connsiteY32" fmla="*/ 217283 h 531137"/>
              <a:gd name="connsiteX33" fmla="*/ 15089 w 461727"/>
              <a:gd name="connsiteY33" fmla="*/ 247462 h 531137"/>
              <a:gd name="connsiteX34" fmla="*/ 57339 w 461727"/>
              <a:gd name="connsiteY34" fmla="*/ 232373 h 531137"/>
              <a:gd name="connsiteX35" fmla="*/ 108642 w 461727"/>
              <a:gd name="connsiteY35" fmla="*/ 244444 h 531137"/>
              <a:gd name="connsiteX36" fmla="*/ 96570 w 461727"/>
              <a:gd name="connsiteY36" fmla="*/ 310836 h 531137"/>
              <a:gd name="connsiteX37" fmla="*/ 69410 w 461727"/>
              <a:gd name="connsiteY37" fmla="*/ 310836 h 531137"/>
              <a:gd name="connsiteX38" fmla="*/ 39232 w 461727"/>
              <a:gd name="connsiteY38" fmla="*/ 428531 h 53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1727" h="531137">
                <a:moveTo>
                  <a:pt x="39232" y="428531"/>
                </a:moveTo>
                <a:lnTo>
                  <a:pt x="93553" y="410424"/>
                </a:lnTo>
                <a:lnTo>
                  <a:pt x="120713" y="437584"/>
                </a:lnTo>
                <a:lnTo>
                  <a:pt x="238408" y="401371"/>
                </a:lnTo>
                <a:lnTo>
                  <a:pt x="250479" y="485870"/>
                </a:lnTo>
                <a:lnTo>
                  <a:pt x="292729" y="476816"/>
                </a:lnTo>
                <a:lnTo>
                  <a:pt x="316871" y="531137"/>
                </a:lnTo>
                <a:lnTo>
                  <a:pt x="428531" y="519066"/>
                </a:lnTo>
                <a:lnTo>
                  <a:pt x="395335" y="452674"/>
                </a:lnTo>
                <a:lnTo>
                  <a:pt x="428531" y="455691"/>
                </a:lnTo>
                <a:lnTo>
                  <a:pt x="461727" y="446638"/>
                </a:lnTo>
                <a:lnTo>
                  <a:pt x="440602" y="413442"/>
                </a:lnTo>
                <a:lnTo>
                  <a:pt x="455691" y="389299"/>
                </a:lnTo>
                <a:lnTo>
                  <a:pt x="416459" y="365157"/>
                </a:lnTo>
                <a:lnTo>
                  <a:pt x="398353" y="319889"/>
                </a:lnTo>
                <a:lnTo>
                  <a:pt x="362139" y="319889"/>
                </a:lnTo>
                <a:lnTo>
                  <a:pt x="377228" y="277640"/>
                </a:lnTo>
                <a:lnTo>
                  <a:pt x="404388" y="184087"/>
                </a:lnTo>
                <a:lnTo>
                  <a:pt x="443620" y="81482"/>
                </a:lnTo>
                <a:lnTo>
                  <a:pt x="325925" y="45268"/>
                </a:lnTo>
                <a:lnTo>
                  <a:pt x="295747" y="75446"/>
                </a:lnTo>
                <a:lnTo>
                  <a:pt x="244444" y="57339"/>
                </a:lnTo>
                <a:lnTo>
                  <a:pt x="229355" y="48285"/>
                </a:lnTo>
                <a:lnTo>
                  <a:pt x="220301" y="0"/>
                </a:lnTo>
                <a:lnTo>
                  <a:pt x="42250" y="12072"/>
                </a:lnTo>
                <a:lnTo>
                  <a:pt x="27160" y="48285"/>
                </a:lnTo>
                <a:lnTo>
                  <a:pt x="54321" y="126749"/>
                </a:lnTo>
                <a:lnTo>
                  <a:pt x="72428" y="120713"/>
                </a:lnTo>
                <a:lnTo>
                  <a:pt x="60357" y="162963"/>
                </a:lnTo>
                <a:lnTo>
                  <a:pt x="84499" y="184087"/>
                </a:lnTo>
                <a:lnTo>
                  <a:pt x="45267" y="205212"/>
                </a:lnTo>
                <a:lnTo>
                  <a:pt x="3018" y="181070"/>
                </a:lnTo>
                <a:lnTo>
                  <a:pt x="0" y="217283"/>
                </a:lnTo>
                <a:lnTo>
                  <a:pt x="15089" y="247462"/>
                </a:lnTo>
                <a:lnTo>
                  <a:pt x="57339" y="232373"/>
                </a:lnTo>
                <a:lnTo>
                  <a:pt x="108642" y="244444"/>
                </a:lnTo>
                <a:lnTo>
                  <a:pt x="96570" y="310836"/>
                </a:lnTo>
                <a:lnTo>
                  <a:pt x="69410" y="310836"/>
                </a:lnTo>
                <a:lnTo>
                  <a:pt x="39232" y="42853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 name="Freeform 30"/>
          <p:cNvSpPr/>
          <p:nvPr/>
        </p:nvSpPr>
        <p:spPr>
          <a:xfrm>
            <a:off x="6516659" y="3756024"/>
            <a:ext cx="566737" cy="757237"/>
          </a:xfrm>
          <a:custGeom>
            <a:avLst/>
            <a:gdLst>
              <a:gd name="connsiteX0" fmla="*/ 72428 w 567351"/>
              <a:gd name="connsiteY0" fmla="*/ 727295 h 757473"/>
              <a:gd name="connsiteX1" fmla="*/ 150891 w 567351"/>
              <a:gd name="connsiteY1" fmla="*/ 751437 h 757473"/>
              <a:gd name="connsiteX2" fmla="*/ 202194 w 567351"/>
              <a:gd name="connsiteY2" fmla="*/ 730312 h 757473"/>
              <a:gd name="connsiteX3" fmla="*/ 277640 w 567351"/>
              <a:gd name="connsiteY3" fmla="*/ 733330 h 757473"/>
              <a:gd name="connsiteX4" fmla="*/ 181070 w 567351"/>
              <a:gd name="connsiteY4" fmla="*/ 639778 h 757473"/>
              <a:gd name="connsiteX5" fmla="*/ 286693 w 567351"/>
              <a:gd name="connsiteY5" fmla="*/ 691081 h 757473"/>
              <a:gd name="connsiteX6" fmla="*/ 286693 w 567351"/>
              <a:gd name="connsiteY6" fmla="*/ 721259 h 757473"/>
              <a:gd name="connsiteX7" fmla="*/ 328943 w 567351"/>
              <a:gd name="connsiteY7" fmla="*/ 757473 h 757473"/>
              <a:gd name="connsiteX8" fmla="*/ 353085 w 567351"/>
              <a:gd name="connsiteY8" fmla="*/ 703152 h 757473"/>
              <a:gd name="connsiteX9" fmla="*/ 292729 w 567351"/>
              <a:gd name="connsiteY9" fmla="*/ 585457 h 757473"/>
              <a:gd name="connsiteX10" fmla="*/ 371192 w 567351"/>
              <a:gd name="connsiteY10" fmla="*/ 679010 h 757473"/>
              <a:gd name="connsiteX11" fmla="*/ 428531 w 567351"/>
              <a:gd name="connsiteY11" fmla="*/ 597528 h 757473"/>
              <a:gd name="connsiteX12" fmla="*/ 479834 w 567351"/>
              <a:gd name="connsiteY12" fmla="*/ 528118 h 757473"/>
              <a:gd name="connsiteX13" fmla="*/ 425513 w 567351"/>
              <a:gd name="connsiteY13" fmla="*/ 503976 h 757473"/>
              <a:gd name="connsiteX14" fmla="*/ 494923 w 567351"/>
              <a:gd name="connsiteY14" fmla="*/ 516047 h 757473"/>
              <a:gd name="connsiteX15" fmla="*/ 494923 w 567351"/>
              <a:gd name="connsiteY15" fmla="*/ 368174 h 757473"/>
              <a:gd name="connsiteX16" fmla="*/ 534155 w 567351"/>
              <a:gd name="connsiteY16" fmla="*/ 325924 h 757473"/>
              <a:gd name="connsiteX17" fmla="*/ 567351 w 567351"/>
              <a:gd name="connsiteY17" fmla="*/ 159944 h 757473"/>
              <a:gd name="connsiteX18" fmla="*/ 564333 w 567351"/>
              <a:gd name="connsiteY18" fmla="*/ 54320 h 757473"/>
              <a:gd name="connsiteX19" fmla="*/ 540190 w 567351"/>
              <a:gd name="connsiteY19" fmla="*/ 0 h 757473"/>
              <a:gd name="connsiteX20" fmla="*/ 464745 w 567351"/>
              <a:gd name="connsiteY20" fmla="*/ 81481 h 757473"/>
              <a:gd name="connsiteX21" fmla="*/ 522083 w 567351"/>
              <a:gd name="connsiteY21" fmla="*/ 126748 h 757473"/>
              <a:gd name="connsiteX22" fmla="*/ 491905 w 567351"/>
              <a:gd name="connsiteY22" fmla="*/ 162962 h 757473"/>
              <a:gd name="connsiteX23" fmla="*/ 383264 w 567351"/>
              <a:gd name="connsiteY23" fmla="*/ 181069 h 757473"/>
              <a:gd name="connsiteX24" fmla="*/ 286693 w 567351"/>
              <a:gd name="connsiteY24" fmla="*/ 277639 h 757473"/>
              <a:gd name="connsiteX25" fmla="*/ 271604 w 567351"/>
              <a:gd name="connsiteY25" fmla="*/ 256514 h 757473"/>
              <a:gd name="connsiteX26" fmla="*/ 238408 w 567351"/>
              <a:gd name="connsiteY26" fmla="*/ 307817 h 757473"/>
              <a:gd name="connsiteX27" fmla="*/ 138820 w 567351"/>
              <a:gd name="connsiteY27" fmla="*/ 280657 h 757473"/>
              <a:gd name="connsiteX28" fmla="*/ 78464 w 567351"/>
              <a:gd name="connsiteY28" fmla="*/ 295746 h 757473"/>
              <a:gd name="connsiteX29" fmla="*/ 0 w 567351"/>
              <a:gd name="connsiteY29" fmla="*/ 525101 h 757473"/>
              <a:gd name="connsiteX30" fmla="*/ 45268 w 567351"/>
              <a:gd name="connsiteY30" fmla="*/ 534154 h 757473"/>
              <a:gd name="connsiteX31" fmla="*/ 60357 w 567351"/>
              <a:gd name="connsiteY31" fmla="*/ 573386 h 757473"/>
              <a:gd name="connsiteX32" fmla="*/ 102606 w 567351"/>
              <a:gd name="connsiteY32" fmla="*/ 603564 h 757473"/>
              <a:gd name="connsiteX33" fmla="*/ 93553 w 567351"/>
              <a:gd name="connsiteY33" fmla="*/ 636760 h 757473"/>
              <a:gd name="connsiteX34" fmla="*/ 99588 w 567351"/>
              <a:gd name="connsiteY34" fmla="*/ 654867 h 757473"/>
              <a:gd name="connsiteX35" fmla="*/ 51303 w 567351"/>
              <a:gd name="connsiteY35" fmla="*/ 669956 h 757473"/>
              <a:gd name="connsiteX36" fmla="*/ 72428 w 567351"/>
              <a:gd name="connsiteY36" fmla="*/ 727295 h 75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7351" h="757473">
                <a:moveTo>
                  <a:pt x="72428" y="727295"/>
                </a:moveTo>
                <a:lnTo>
                  <a:pt x="150891" y="751437"/>
                </a:lnTo>
                <a:lnTo>
                  <a:pt x="202194" y="730312"/>
                </a:lnTo>
                <a:lnTo>
                  <a:pt x="277640" y="733330"/>
                </a:lnTo>
                <a:lnTo>
                  <a:pt x="181070" y="639778"/>
                </a:lnTo>
                <a:lnTo>
                  <a:pt x="286693" y="691081"/>
                </a:lnTo>
                <a:lnTo>
                  <a:pt x="286693" y="721259"/>
                </a:lnTo>
                <a:lnTo>
                  <a:pt x="328943" y="757473"/>
                </a:lnTo>
                <a:lnTo>
                  <a:pt x="353085" y="703152"/>
                </a:lnTo>
                <a:lnTo>
                  <a:pt x="292729" y="585457"/>
                </a:lnTo>
                <a:lnTo>
                  <a:pt x="371192" y="679010"/>
                </a:lnTo>
                <a:lnTo>
                  <a:pt x="428531" y="597528"/>
                </a:lnTo>
                <a:lnTo>
                  <a:pt x="479834" y="528118"/>
                </a:lnTo>
                <a:lnTo>
                  <a:pt x="425513" y="503976"/>
                </a:lnTo>
                <a:lnTo>
                  <a:pt x="494923" y="516047"/>
                </a:lnTo>
                <a:lnTo>
                  <a:pt x="494923" y="368174"/>
                </a:lnTo>
                <a:lnTo>
                  <a:pt x="534155" y="325924"/>
                </a:lnTo>
                <a:lnTo>
                  <a:pt x="567351" y="159944"/>
                </a:lnTo>
                <a:lnTo>
                  <a:pt x="564333" y="54320"/>
                </a:lnTo>
                <a:lnTo>
                  <a:pt x="540190" y="0"/>
                </a:lnTo>
                <a:lnTo>
                  <a:pt x="464745" y="81481"/>
                </a:lnTo>
                <a:lnTo>
                  <a:pt x="522083" y="126748"/>
                </a:lnTo>
                <a:lnTo>
                  <a:pt x="491905" y="162962"/>
                </a:lnTo>
                <a:lnTo>
                  <a:pt x="383264" y="181069"/>
                </a:lnTo>
                <a:lnTo>
                  <a:pt x="286693" y="277639"/>
                </a:lnTo>
                <a:lnTo>
                  <a:pt x="271604" y="256514"/>
                </a:lnTo>
                <a:lnTo>
                  <a:pt x="238408" y="307817"/>
                </a:lnTo>
                <a:lnTo>
                  <a:pt x="138820" y="280657"/>
                </a:lnTo>
                <a:lnTo>
                  <a:pt x="78464" y="295746"/>
                </a:lnTo>
                <a:lnTo>
                  <a:pt x="0" y="525101"/>
                </a:lnTo>
                <a:lnTo>
                  <a:pt x="45268" y="534154"/>
                </a:lnTo>
                <a:lnTo>
                  <a:pt x="60357" y="573386"/>
                </a:lnTo>
                <a:lnTo>
                  <a:pt x="102606" y="603564"/>
                </a:lnTo>
                <a:lnTo>
                  <a:pt x="93553" y="636760"/>
                </a:lnTo>
                <a:lnTo>
                  <a:pt x="99588" y="654867"/>
                </a:lnTo>
                <a:lnTo>
                  <a:pt x="51303" y="669956"/>
                </a:lnTo>
                <a:lnTo>
                  <a:pt x="72428" y="72729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2" name="Freeform 31"/>
          <p:cNvSpPr/>
          <p:nvPr/>
        </p:nvSpPr>
        <p:spPr>
          <a:xfrm>
            <a:off x="4135409" y="4368799"/>
            <a:ext cx="736600" cy="779462"/>
          </a:xfrm>
          <a:custGeom>
            <a:avLst/>
            <a:gdLst>
              <a:gd name="connsiteX0" fmla="*/ 30178 w 736348"/>
              <a:gd name="connsiteY0" fmla="*/ 298765 h 778598"/>
              <a:gd name="connsiteX1" fmla="*/ 21125 w 736348"/>
              <a:gd name="connsiteY1" fmla="*/ 519066 h 778598"/>
              <a:gd name="connsiteX2" fmla="*/ 96570 w 736348"/>
              <a:gd name="connsiteY2" fmla="*/ 446638 h 778598"/>
              <a:gd name="connsiteX3" fmla="*/ 256515 w 736348"/>
              <a:gd name="connsiteY3" fmla="*/ 322907 h 778598"/>
              <a:gd name="connsiteX4" fmla="*/ 99588 w 736348"/>
              <a:gd name="connsiteY4" fmla="*/ 491905 h 778598"/>
              <a:gd name="connsiteX5" fmla="*/ 24142 w 736348"/>
              <a:gd name="connsiteY5" fmla="*/ 588476 h 778598"/>
              <a:gd name="connsiteX6" fmla="*/ 0 w 736348"/>
              <a:gd name="connsiteY6" fmla="*/ 657886 h 778598"/>
              <a:gd name="connsiteX7" fmla="*/ 45267 w 736348"/>
              <a:gd name="connsiteY7" fmla="*/ 703153 h 778598"/>
              <a:gd name="connsiteX8" fmla="*/ 51303 w 736348"/>
              <a:gd name="connsiteY8" fmla="*/ 778598 h 778598"/>
              <a:gd name="connsiteX9" fmla="*/ 93552 w 736348"/>
              <a:gd name="connsiteY9" fmla="*/ 775581 h 778598"/>
              <a:gd name="connsiteX10" fmla="*/ 147873 w 736348"/>
              <a:gd name="connsiteY10" fmla="*/ 733331 h 778598"/>
              <a:gd name="connsiteX11" fmla="*/ 165980 w 736348"/>
              <a:gd name="connsiteY11" fmla="*/ 751438 h 778598"/>
              <a:gd name="connsiteX12" fmla="*/ 262550 w 736348"/>
              <a:gd name="connsiteY12" fmla="*/ 721260 h 778598"/>
              <a:gd name="connsiteX13" fmla="*/ 289711 w 736348"/>
              <a:gd name="connsiteY13" fmla="*/ 736349 h 778598"/>
              <a:gd name="connsiteX14" fmla="*/ 283675 w 736348"/>
              <a:gd name="connsiteY14" fmla="*/ 675993 h 778598"/>
              <a:gd name="connsiteX15" fmla="*/ 283675 w 736348"/>
              <a:gd name="connsiteY15" fmla="*/ 675993 h 778598"/>
              <a:gd name="connsiteX16" fmla="*/ 310835 w 736348"/>
              <a:gd name="connsiteY16" fmla="*/ 615636 h 778598"/>
              <a:gd name="connsiteX17" fmla="*/ 298764 w 736348"/>
              <a:gd name="connsiteY17" fmla="*/ 555280 h 778598"/>
              <a:gd name="connsiteX18" fmla="*/ 334978 w 736348"/>
              <a:gd name="connsiteY18" fmla="*/ 534155 h 778598"/>
              <a:gd name="connsiteX19" fmla="*/ 380245 w 736348"/>
              <a:gd name="connsiteY19" fmla="*/ 561315 h 778598"/>
              <a:gd name="connsiteX20" fmla="*/ 437584 w 736348"/>
              <a:gd name="connsiteY20" fmla="*/ 488888 h 778598"/>
              <a:gd name="connsiteX21" fmla="*/ 519065 w 736348"/>
              <a:gd name="connsiteY21" fmla="*/ 516048 h 778598"/>
              <a:gd name="connsiteX22" fmla="*/ 506994 w 736348"/>
              <a:gd name="connsiteY22" fmla="*/ 479834 h 778598"/>
              <a:gd name="connsiteX23" fmla="*/ 540190 w 736348"/>
              <a:gd name="connsiteY23" fmla="*/ 497941 h 778598"/>
              <a:gd name="connsiteX24" fmla="*/ 552261 w 736348"/>
              <a:gd name="connsiteY24" fmla="*/ 464745 h 778598"/>
              <a:gd name="connsiteX25" fmla="*/ 588475 w 736348"/>
              <a:gd name="connsiteY25" fmla="*/ 485870 h 778598"/>
              <a:gd name="connsiteX26" fmla="*/ 603564 w 736348"/>
              <a:gd name="connsiteY26" fmla="*/ 440602 h 778598"/>
              <a:gd name="connsiteX27" fmla="*/ 627707 w 736348"/>
              <a:gd name="connsiteY27" fmla="*/ 476816 h 778598"/>
              <a:gd name="connsiteX28" fmla="*/ 691081 w 736348"/>
              <a:gd name="connsiteY28" fmla="*/ 476816 h 778598"/>
              <a:gd name="connsiteX29" fmla="*/ 697117 w 736348"/>
              <a:gd name="connsiteY29" fmla="*/ 431549 h 778598"/>
              <a:gd name="connsiteX30" fmla="*/ 675992 w 736348"/>
              <a:gd name="connsiteY30" fmla="*/ 413442 h 778598"/>
              <a:gd name="connsiteX31" fmla="*/ 682028 w 736348"/>
              <a:gd name="connsiteY31" fmla="*/ 368175 h 778598"/>
              <a:gd name="connsiteX32" fmla="*/ 694099 w 736348"/>
              <a:gd name="connsiteY32" fmla="*/ 313854 h 778598"/>
              <a:gd name="connsiteX33" fmla="*/ 685045 w 736348"/>
              <a:gd name="connsiteY33" fmla="*/ 259533 h 778598"/>
              <a:gd name="connsiteX34" fmla="*/ 703152 w 736348"/>
              <a:gd name="connsiteY34" fmla="*/ 238408 h 778598"/>
              <a:gd name="connsiteX35" fmla="*/ 733331 w 736348"/>
              <a:gd name="connsiteY35" fmla="*/ 199177 h 778598"/>
              <a:gd name="connsiteX36" fmla="*/ 736348 w 736348"/>
              <a:gd name="connsiteY36" fmla="*/ 172016 h 778598"/>
              <a:gd name="connsiteX37" fmla="*/ 700134 w 736348"/>
              <a:gd name="connsiteY37" fmla="*/ 114678 h 778598"/>
              <a:gd name="connsiteX38" fmla="*/ 724277 w 736348"/>
              <a:gd name="connsiteY38" fmla="*/ 87517 h 778598"/>
              <a:gd name="connsiteX39" fmla="*/ 633742 w 736348"/>
              <a:gd name="connsiteY39" fmla="*/ 0 h 778598"/>
              <a:gd name="connsiteX40" fmla="*/ 570368 w 736348"/>
              <a:gd name="connsiteY40" fmla="*/ 33196 h 778598"/>
              <a:gd name="connsiteX41" fmla="*/ 588475 w 736348"/>
              <a:gd name="connsiteY41" fmla="*/ 123731 h 778598"/>
              <a:gd name="connsiteX42" fmla="*/ 513030 w 736348"/>
              <a:gd name="connsiteY42" fmla="*/ 78464 h 778598"/>
              <a:gd name="connsiteX43" fmla="*/ 455691 w 736348"/>
              <a:gd name="connsiteY43" fmla="*/ 129767 h 778598"/>
              <a:gd name="connsiteX44" fmla="*/ 413441 w 736348"/>
              <a:gd name="connsiteY44" fmla="*/ 87517 h 778598"/>
              <a:gd name="connsiteX45" fmla="*/ 383263 w 736348"/>
              <a:gd name="connsiteY45" fmla="*/ 72428 h 778598"/>
              <a:gd name="connsiteX46" fmla="*/ 347049 w 736348"/>
              <a:gd name="connsiteY46" fmla="*/ 75446 h 778598"/>
              <a:gd name="connsiteX47" fmla="*/ 353085 w 736348"/>
              <a:gd name="connsiteY47" fmla="*/ 132785 h 778598"/>
              <a:gd name="connsiteX48" fmla="*/ 334978 w 736348"/>
              <a:gd name="connsiteY48" fmla="*/ 126749 h 778598"/>
              <a:gd name="connsiteX49" fmla="*/ 325925 w 736348"/>
              <a:gd name="connsiteY49" fmla="*/ 159945 h 778598"/>
              <a:gd name="connsiteX50" fmla="*/ 277639 w 736348"/>
              <a:gd name="connsiteY50" fmla="*/ 150892 h 778598"/>
              <a:gd name="connsiteX51" fmla="*/ 247461 w 736348"/>
              <a:gd name="connsiteY51" fmla="*/ 96571 h 778598"/>
              <a:gd name="connsiteX52" fmla="*/ 175033 w 736348"/>
              <a:gd name="connsiteY52" fmla="*/ 111660 h 778598"/>
              <a:gd name="connsiteX53" fmla="*/ 156927 w 736348"/>
              <a:gd name="connsiteY53" fmla="*/ 93553 h 778598"/>
              <a:gd name="connsiteX54" fmla="*/ 153909 w 736348"/>
              <a:gd name="connsiteY54" fmla="*/ 135802 h 778598"/>
              <a:gd name="connsiteX55" fmla="*/ 172016 w 736348"/>
              <a:gd name="connsiteY55" fmla="*/ 175034 h 778598"/>
              <a:gd name="connsiteX56" fmla="*/ 175033 w 736348"/>
              <a:gd name="connsiteY56" fmla="*/ 229355 h 778598"/>
              <a:gd name="connsiteX57" fmla="*/ 132784 w 736348"/>
              <a:gd name="connsiteY57" fmla="*/ 271604 h 778598"/>
              <a:gd name="connsiteX58" fmla="*/ 96570 w 736348"/>
              <a:gd name="connsiteY58" fmla="*/ 262551 h 778598"/>
              <a:gd name="connsiteX59" fmla="*/ 30178 w 736348"/>
              <a:gd name="connsiteY59" fmla="*/ 298765 h 77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6348" h="778598">
                <a:moveTo>
                  <a:pt x="30178" y="298765"/>
                </a:moveTo>
                <a:lnTo>
                  <a:pt x="21125" y="519066"/>
                </a:lnTo>
                <a:lnTo>
                  <a:pt x="96570" y="446638"/>
                </a:lnTo>
                <a:lnTo>
                  <a:pt x="256515" y="322907"/>
                </a:lnTo>
                <a:lnTo>
                  <a:pt x="99588" y="491905"/>
                </a:lnTo>
                <a:lnTo>
                  <a:pt x="24142" y="588476"/>
                </a:lnTo>
                <a:lnTo>
                  <a:pt x="0" y="657886"/>
                </a:lnTo>
                <a:lnTo>
                  <a:pt x="45267" y="703153"/>
                </a:lnTo>
                <a:lnTo>
                  <a:pt x="51303" y="778598"/>
                </a:lnTo>
                <a:lnTo>
                  <a:pt x="93552" y="775581"/>
                </a:lnTo>
                <a:lnTo>
                  <a:pt x="147873" y="733331"/>
                </a:lnTo>
                <a:lnTo>
                  <a:pt x="165980" y="751438"/>
                </a:lnTo>
                <a:lnTo>
                  <a:pt x="262550" y="721260"/>
                </a:lnTo>
                <a:lnTo>
                  <a:pt x="289711" y="736349"/>
                </a:lnTo>
                <a:lnTo>
                  <a:pt x="283675" y="675993"/>
                </a:lnTo>
                <a:lnTo>
                  <a:pt x="283675" y="675993"/>
                </a:lnTo>
                <a:lnTo>
                  <a:pt x="310835" y="615636"/>
                </a:lnTo>
                <a:lnTo>
                  <a:pt x="298764" y="555280"/>
                </a:lnTo>
                <a:lnTo>
                  <a:pt x="334978" y="534155"/>
                </a:lnTo>
                <a:lnTo>
                  <a:pt x="380245" y="561315"/>
                </a:lnTo>
                <a:lnTo>
                  <a:pt x="437584" y="488888"/>
                </a:lnTo>
                <a:lnTo>
                  <a:pt x="519065" y="516048"/>
                </a:lnTo>
                <a:lnTo>
                  <a:pt x="506994" y="479834"/>
                </a:lnTo>
                <a:lnTo>
                  <a:pt x="540190" y="497941"/>
                </a:lnTo>
                <a:lnTo>
                  <a:pt x="552261" y="464745"/>
                </a:lnTo>
                <a:lnTo>
                  <a:pt x="588475" y="485870"/>
                </a:lnTo>
                <a:lnTo>
                  <a:pt x="603564" y="440602"/>
                </a:lnTo>
                <a:lnTo>
                  <a:pt x="627707" y="476816"/>
                </a:lnTo>
                <a:lnTo>
                  <a:pt x="691081" y="476816"/>
                </a:lnTo>
                <a:lnTo>
                  <a:pt x="697117" y="431549"/>
                </a:lnTo>
                <a:lnTo>
                  <a:pt x="675992" y="413442"/>
                </a:lnTo>
                <a:lnTo>
                  <a:pt x="682028" y="368175"/>
                </a:lnTo>
                <a:lnTo>
                  <a:pt x="694099" y="313854"/>
                </a:lnTo>
                <a:lnTo>
                  <a:pt x="685045" y="259533"/>
                </a:lnTo>
                <a:lnTo>
                  <a:pt x="703152" y="238408"/>
                </a:lnTo>
                <a:lnTo>
                  <a:pt x="733331" y="199177"/>
                </a:lnTo>
                <a:lnTo>
                  <a:pt x="736348" y="172016"/>
                </a:lnTo>
                <a:lnTo>
                  <a:pt x="700134" y="114678"/>
                </a:lnTo>
                <a:lnTo>
                  <a:pt x="724277" y="87517"/>
                </a:lnTo>
                <a:lnTo>
                  <a:pt x="633742" y="0"/>
                </a:lnTo>
                <a:lnTo>
                  <a:pt x="570368" y="33196"/>
                </a:lnTo>
                <a:lnTo>
                  <a:pt x="588475" y="123731"/>
                </a:lnTo>
                <a:lnTo>
                  <a:pt x="513030" y="78464"/>
                </a:lnTo>
                <a:lnTo>
                  <a:pt x="455691" y="129767"/>
                </a:lnTo>
                <a:lnTo>
                  <a:pt x="413441" y="87517"/>
                </a:lnTo>
                <a:lnTo>
                  <a:pt x="383263" y="72428"/>
                </a:lnTo>
                <a:lnTo>
                  <a:pt x="347049" y="75446"/>
                </a:lnTo>
                <a:lnTo>
                  <a:pt x="353085" y="132785"/>
                </a:lnTo>
                <a:lnTo>
                  <a:pt x="334978" y="126749"/>
                </a:lnTo>
                <a:lnTo>
                  <a:pt x="325925" y="159945"/>
                </a:lnTo>
                <a:lnTo>
                  <a:pt x="277639" y="150892"/>
                </a:lnTo>
                <a:lnTo>
                  <a:pt x="247461" y="96571"/>
                </a:lnTo>
                <a:lnTo>
                  <a:pt x="175033" y="111660"/>
                </a:lnTo>
                <a:lnTo>
                  <a:pt x="156927" y="93553"/>
                </a:lnTo>
                <a:lnTo>
                  <a:pt x="153909" y="135802"/>
                </a:lnTo>
                <a:lnTo>
                  <a:pt x="172016" y="175034"/>
                </a:lnTo>
                <a:lnTo>
                  <a:pt x="175033" y="229355"/>
                </a:lnTo>
                <a:lnTo>
                  <a:pt x="132784" y="271604"/>
                </a:lnTo>
                <a:lnTo>
                  <a:pt x="96570" y="262551"/>
                </a:lnTo>
                <a:lnTo>
                  <a:pt x="30178" y="29876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3" name="Freeform 32"/>
          <p:cNvSpPr/>
          <p:nvPr/>
        </p:nvSpPr>
        <p:spPr>
          <a:xfrm>
            <a:off x="3368646" y="5024436"/>
            <a:ext cx="1077913" cy="714375"/>
          </a:xfrm>
          <a:custGeom>
            <a:avLst/>
            <a:gdLst>
              <a:gd name="connsiteX0" fmla="*/ 751438 w 1077362"/>
              <a:gd name="connsiteY0" fmla="*/ 0 h 715224"/>
              <a:gd name="connsiteX1" fmla="*/ 633743 w 1077362"/>
              <a:gd name="connsiteY1" fmla="*/ 99588 h 715224"/>
              <a:gd name="connsiteX2" fmla="*/ 579422 w 1077362"/>
              <a:gd name="connsiteY2" fmla="*/ 147873 h 715224"/>
              <a:gd name="connsiteX3" fmla="*/ 561315 w 1077362"/>
              <a:gd name="connsiteY3" fmla="*/ 226336 h 715224"/>
              <a:gd name="connsiteX4" fmla="*/ 573386 w 1077362"/>
              <a:gd name="connsiteY4" fmla="*/ 313853 h 715224"/>
              <a:gd name="connsiteX5" fmla="*/ 522083 w 1077362"/>
              <a:gd name="connsiteY5" fmla="*/ 359121 h 715224"/>
              <a:gd name="connsiteX6" fmla="*/ 546226 w 1077362"/>
              <a:gd name="connsiteY6" fmla="*/ 316871 h 715224"/>
              <a:gd name="connsiteX7" fmla="*/ 482852 w 1077362"/>
              <a:gd name="connsiteY7" fmla="*/ 313853 h 715224"/>
              <a:gd name="connsiteX8" fmla="*/ 362139 w 1077362"/>
              <a:gd name="connsiteY8" fmla="*/ 334978 h 715224"/>
              <a:gd name="connsiteX9" fmla="*/ 286693 w 1077362"/>
              <a:gd name="connsiteY9" fmla="*/ 341014 h 715224"/>
              <a:gd name="connsiteX10" fmla="*/ 214265 w 1077362"/>
              <a:gd name="connsiteY10" fmla="*/ 286693 h 715224"/>
              <a:gd name="connsiteX11" fmla="*/ 150891 w 1077362"/>
              <a:gd name="connsiteY11" fmla="*/ 301782 h 715224"/>
              <a:gd name="connsiteX12" fmla="*/ 84499 w 1077362"/>
              <a:gd name="connsiteY12" fmla="*/ 283675 h 715224"/>
              <a:gd name="connsiteX13" fmla="*/ 84499 w 1077362"/>
              <a:gd name="connsiteY13" fmla="*/ 341014 h 715224"/>
              <a:gd name="connsiteX14" fmla="*/ 0 w 1077362"/>
              <a:gd name="connsiteY14" fmla="*/ 353085 h 715224"/>
              <a:gd name="connsiteX15" fmla="*/ 18107 w 1077362"/>
              <a:gd name="connsiteY15" fmla="*/ 407406 h 715224"/>
              <a:gd name="connsiteX16" fmla="*/ 120713 w 1077362"/>
              <a:gd name="connsiteY16" fmla="*/ 458709 h 715224"/>
              <a:gd name="connsiteX17" fmla="*/ 190123 w 1077362"/>
              <a:gd name="connsiteY17" fmla="*/ 485869 h 715224"/>
              <a:gd name="connsiteX18" fmla="*/ 153909 w 1077362"/>
              <a:gd name="connsiteY18" fmla="*/ 528119 h 715224"/>
              <a:gd name="connsiteX19" fmla="*/ 211248 w 1077362"/>
              <a:gd name="connsiteY19" fmla="*/ 540190 h 715224"/>
              <a:gd name="connsiteX20" fmla="*/ 247461 w 1077362"/>
              <a:gd name="connsiteY20" fmla="*/ 506994 h 715224"/>
              <a:gd name="connsiteX21" fmla="*/ 301782 w 1077362"/>
              <a:gd name="connsiteY21" fmla="*/ 513029 h 715224"/>
              <a:gd name="connsiteX22" fmla="*/ 307818 w 1077362"/>
              <a:gd name="connsiteY22" fmla="*/ 558297 h 715224"/>
              <a:gd name="connsiteX23" fmla="*/ 401370 w 1077362"/>
              <a:gd name="connsiteY23" fmla="*/ 600546 h 715224"/>
              <a:gd name="connsiteX24" fmla="*/ 464745 w 1077362"/>
              <a:gd name="connsiteY24" fmla="*/ 588475 h 715224"/>
              <a:gd name="connsiteX25" fmla="*/ 446638 w 1077362"/>
              <a:gd name="connsiteY25" fmla="*/ 633742 h 715224"/>
              <a:gd name="connsiteX26" fmla="*/ 470780 w 1077362"/>
              <a:gd name="connsiteY26" fmla="*/ 651849 h 715224"/>
              <a:gd name="connsiteX27" fmla="*/ 516048 w 1077362"/>
              <a:gd name="connsiteY27" fmla="*/ 633742 h 715224"/>
              <a:gd name="connsiteX28" fmla="*/ 525101 w 1077362"/>
              <a:gd name="connsiteY28" fmla="*/ 685045 h 715224"/>
              <a:gd name="connsiteX29" fmla="*/ 585458 w 1077362"/>
              <a:gd name="connsiteY29" fmla="*/ 691081 h 715224"/>
              <a:gd name="connsiteX30" fmla="*/ 600547 w 1077362"/>
              <a:gd name="connsiteY30" fmla="*/ 715224 h 715224"/>
              <a:gd name="connsiteX31" fmla="*/ 700135 w 1077362"/>
              <a:gd name="connsiteY31" fmla="*/ 694099 h 715224"/>
              <a:gd name="connsiteX32" fmla="*/ 823865 w 1077362"/>
              <a:gd name="connsiteY32" fmla="*/ 651849 h 715224"/>
              <a:gd name="connsiteX33" fmla="*/ 823865 w 1077362"/>
              <a:gd name="connsiteY33" fmla="*/ 624689 h 715224"/>
              <a:gd name="connsiteX34" fmla="*/ 848008 w 1077362"/>
              <a:gd name="connsiteY34" fmla="*/ 546226 h 715224"/>
              <a:gd name="connsiteX35" fmla="*/ 887240 w 1077362"/>
              <a:gd name="connsiteY35" fmla="*/ 534154 h 715224"/>
              <a:gd name="connsiteX36" fmla="*/ 920436 w 1077362"/>
              <a:gd name="connsiteY36" fmla="*/ 585457 h 715224"/>
              <a:gd name="connsiteX37" fmla="*/ 947596 w 1077362"/>
              <a:gd name="connsiteY37" fmla="*/ 570368 h 715224"/>
              <a:gd name="connsiteX38" fmla="*/ 980792 w 1077362"/>
              <a:gd name="connsiteY38" fmla="*/ 570368 h 715224"/>
              <a:gd name="connsiteX39" fmla="*/ 1007953 w 1077362"/>
              <a:gd name="connsiteY39" fmla="*/ 561315 h 715224"/>
              <a:gd name="connsiteX40" fmla="*/ 986828 w 1077362"/>
              <a:gd name="connsiteY40" fmla="*/ 537172 h 715224"/>
              <a:gd name="connsiteX41" fmla="*/ 1023042 w 1077362"/>
              <a:gd name="connsiteY41" fmla="*/ 494923 h 715224"/>
              <a:gd name="connsiteX42" fmla="*/ 1004935 w 1077362"/>
              <a:gd name="connsiteY42" fmla="*/ 440602 h 715224"/>
              <a:gd name="connsiteX43" fmla="*/ 983810 w 1077362"/>
              <a:gd name="connsiteY43" fmla="*/ 395334 h 715224"/>
              <a:gd name="connsiteX44" fmla="*/ 1077362 w 1077362"/>
              <a:gd name="connsiteY44" fmla="*/ 256515 h 715224"/>
              <a:gd name="connsiteX45" fmla="*/ 1062273 w 1077362"/>
              <a:gd name="connsiteY45" fmla="*/ 211247 h 715224"/>
              <a:gd name="connsiteX46" fmla="*/ 1017006 w 1077362"/>
              <a:gd name="connsiteY46" fmla="*/ 159944 h 715224"/>
              <a:gd name="connsiteX47" fmla="*/ 1053220 w 1077362"/>
              <a:gd name="connsiteY47" fmla="*/ 114677 h 715224"/>
              <a:gd name="connsiteX48" fmla="*/ 1044166 w 1077362"/>
              <a:gd name="connsiteY48" fmla="*/ 69410 h 715224"/>
              <a:gd name="connsiteX49" fmla="*/ 935525 w 1077362"/>
              <a:gd name="connsiteY49" fmla="*/ 93552 h 715224"/>
              <a:gd name="connsiteX50" fmla="*/ 917418 w 1077362"/>
              <a:gd name="connsiteY50" fmla="*/ 75445 h 715224"/>
              <a:gd name="connsiteX51" fmla="*/ 851026 w 1077362"/>
              <a:gd name="connsiteY51" fmla="*/ 126748 h 715224"/>
              <a:gd name="connsiteX52" fmla="*/ 805759 w 1077362"/>
              <a:gd name="connsiteY52" fmla="*/ 120713 h 715224"/>
              <a:gd name="connsiteX53" fmla="*/ 805759 w 1077362"/>
              <a:gd name="connsiteY53" fmla="*/ 39231 h 715224"/>
              <a:gd name="connsiteX54" fmla="*/ 751438 w 1077362"/>
              <a:gd name="connsiteY54" fmla="*/ 0 h 7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77362" h="715224">
                <a:moveTo>
                  <a:pt x="751438" y="0"/>
                </a:moveTo>
                <a:lnTo>
                  <a:pt x="633743" y="99588"/>
                </a:lnTo>
                <a:lnTo>
                  <a:pt x="579422" y="147873"/>
                </a:lnTo>
                <a:lnTo>
                  <a:pt x="561315" y="226336"/>
                </a:lnTo>
                <a:lnTo>
                  <a:pt x="573386" y="313853"/>
                </a:lnTo>
                <a:lnTo>
                  <a:pt x="522083" y="359121"/>
                </a:lnTo>
                <a:lnTo>
                  <a:pt x="546226" y="316871"/>
                </a:lnTo>
                <a:lnTo>
                  <a:pt x="482852" y="313853"/>
                </a:lnTo>
                <a:lnTo>
                  <a:pt x="362139" y="334978"/>
                </a:lnTo>
                <a:lnTo>
                  <a:pt x="286693" y="341014"/>
                </a:lnTo>
                <a:lnTo>
                  <a:pt x="214265" y="286693"/>
                </a:lnTo>
                <a:lnTo>
                  <a:pt x="150891" y="301782"/>
                </a:lnTo>
                <a:lnTo>
                  <a:pt x="84499" y="283675"/>
                </a:lnTo>
                <a:lnTo>
                  <a:pt x="84499" y="341014"/>
                </a:lnTo>
                <a:lnTo>
                  <a:pt x="0" y="353085"/>
                </a:lnTo>
                <a:lnTo>
                  <a:pt x="18107" y="407406"/>
                </a:lnTo>
                <a:lnTo>
                  <a:pt x="120713" y="458709"/>
                </a:lnTo>
                <a:lnTo>
                  <a:pt x="190123" y="485869"/>
                </a:lnTo>
                <a:lnTo>
                  <a:pt x="153909" y="528119"/>
                </a:lnTo>
                <a:lnTo>
                  <a:pt x="211248" y="540190"/>
                </a:lnTo>
                <a:lnTo>
                  <a:pt x="247461" y="506994"/>
                </a:lnTo>
                <a:lnTo>
                  <a:pt x="301782" y="513029"/>
                </a:lnTo>
                <a:lnTo>
                  <a:pt x="307818" y="558297"/>
                </a:lnTo>
                <a:lnTo>
                  <a:pt x="401370" y="600546"/>
                </a:lnTo>
                <a:lnTo>
                  <a:pt x="464745" y="588475"/>
                </a:lnTo>
                <a:lnTo>
                  <a:pt x="446638" y="633742"/>
                </a:lnTo>
                <a:lnTo>
                  <a:pt x="470780" y="651849"/>
                </a:lnTo>
                <a:lnTo>
                  <a:pt x="516048" y="633742"/>
                </a:lnTo>
                <a:lnTo>
                  <a:pt x="525101" y="685045"/>
                </a:lnTo>
                <a:lnTo>
                  <a:pt x="585458" y="691081"/>
                </a:lnTo>
                <a:lnTo>
                  <a:pt x="600547" y="715224"/>
                </a:lnTo>
                <a:lnTo>
                  <a:pt x="700135" y="694099"/>
                </a:lnTo>
                <a:lnTo>
                  <a:pt x="823865" y="651849"/>
                </a:lnTo>
                <a:lnTo>
                  <a:pt x="823865" y="624689"/>
                </a:lnTo>
                <a:lnTo>
                  <a:pt x="848008" y="546226"/>
                </a:lnTo>
                <a:lnTo>
                  <a:pt x="887240" y="534154"/>
                </a:lnTo>
                <a:lnTo>
                  <a:pt x="920436" y="585457"/>
                </a:lnTo>
                <a:lnTo>
                  <a:pt x="947596" y="570368"/>
                </a:lnTo>
                <a:lnTo>
                  <a:pt x="980792" y="570368"/>
                </a:lnTo>
                <a:lnTo>
                  <a:pt x="1007953" y="561315"/>
                </a:lnTo>
                <a:lnTo>
                  <a:pt x="986828" y="537172"/>
                </a:lnTo>
                <a:lnTo>
                  <a:pt x="1023042" y="494923"/>
                </a:lnTo>
                <a:lnTo>
                  <a:pt x="1004935" y="440602"/>
                </a:lnTo>
                <a:lnTo>
                  <a:pt x="983810" y="395334"/>
                </a:lnTo>
                <a:lnTo>
                  <a:pt x="1077362" y="256515"/>
                </a:lnTo>
                <a:lnTo>
                  <a:pt x="1062273" y="211247"/>
                </a:lnTo>
                <a:lnTo>
                  <a:pt x="1017006" y="159944"/>
                </a:lnTo>
                <a:lnTo>
                  <a:pt x="1053220" y="114677"/>
                </a:lnTo>
                <a:lnTo>
                  <a:pt x="1044166" y="69410"/>
                </a:lnTo>
                <a:lnTo>
                  <a:pt x="935525" y="93552"/>
                </a:lnTo>
                <a:lnTo>
                  <a:pt x="917418" y="75445"/>
                </a:lnTo>
                <a:lnTo>
                  <a:pt x="851026" y="126748"/>
                </a:lnTo>
                <a:lnTo>
                  <a:pt x="805759" y="120713"/>
                </a:lnTo>
                <a:lnTo>
                  <a:pt x="805759" y="39231"/>
                </a:lnTo>
                <a:lnTo>
                  <a:pt x="75143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4" name="Freeform 33"/>
          <p:cNvSpPr/>
          <p:nvPr/>
        </p:nvSpPr>
        <p:spPr>
          <a:xfrm>
            <a:off x="2879696" y="5286374"/>
            <a:ext cx="1128713" cy="1119187"/>
          </a:xfrm>
          <a:custGeom>
            <a:avLst/>
            <a:gdLst>
              <a:gd name="connsiteX0" fmla="*/ 582440 w 1128665"/>
              <a:gd name="connsiteY0" fmla="*/ 21125 h 1119612"/>
              <a:gd name="connsiteX1" fmla="*/ 516047 w 1128665"/>
              <a:gd name="connsiteY1" fmla="*/ 0 h 1119612"/>
              <a:gd name="connsiteX2" fmla="*/ 479834 w 1128665"/>
              <a:gd name="connsiteY2" fmla="*/ 12072 h 1119612"/>
              <a:gd name="connsiteX3" fmla="*/ 350067 w 1128665"/>
              <a:gd name="connsiteY3" fmla="*/ 36214 h 1119612"/>
              <a:gd name="connsiteX4" fmla="*/ 220301 w 1128665"/>
              <a:gd name="connsiteY4" fmla="*/ 54321 h 1119612"/>
              <a:gd name="connsiteX5" fmla="*/ 217283 w 1128665"/>
              <a:gd name="connsiteY5" fmla="*/ 108642 h 1119612"/>
              <a:gd name="connsiteX6" fmla="*/ 220301 w 1128665"/>
              <a:gd name="connsiteY6" fmla="*/ 147874 h 1119612"/>
              <a:gd name="connsiteX7" fmla="*/ 256515 w 1128665"/>
              <a:gd name="connsiteY7" fmla="*/ 175034 h 1119612"/>
              <a:gd name="connsiteX8" fmla="*/ 319889 w 1128665"/>
              <a:gd name="connsiteY8" fmla="*/ 165980 h 1119612"/>
              <a:gd name="connsiteX9" fmla="*/ 265568 w 1128665"/>
              <a:gd name="connsiteY9" fmla="*/ 193141 h 1119612"/>
              <a:gd name="connsiteX10" fmla="*/ 223319 w 1128665"/>
              <a:gd name="connsiteY10" fmla="*/ 223319 h 1119612"/>
              <a:gd name="connsiteX11" fmla="*/ 223319 w 1128665"/>
              <a:gd name="connsiteY11" fmla="*/ 196159 h 1119612"/>
              <a:gd name="connsiteX12" fmla="*/ 165980 w 1128665"/>
              <a:gd name="connsiteY12" fmla="*/ 253497 h 1119612"/>
              <a:gd name="connsiteX13" fmla="*/ 132784 w 1128665"/>
              <a:gd name="connsiteY13" fmla="*/ 262551 h 1119612"/>
              <a:gd name="connsiteX14" fmla="*/ 66392 w 1128665"/>
              <a:gd name="connsiteY14" fmla="*/ 229355 h 1119612"/>
              <a:gd name="connsiteX15" fmla="*/ 12071 w 1128665"/>
              <a:gd name="connsiteY15" fmla="*/ 229355 h 1119612"/>
              <a:gd name="connsiteX16" fmla="*/ 0 w 1128665"/>
              <a:gd name="connsiteY16" fmla="*/ 337996 h 1119612"/>
              <a:gd name="connsiteX17" fmla="*/ 48285 w 1128665"/>
              <a:gd name="connsiteY17" fmla="*/ 341014 h 1119612"/>
              <a:gd name="connsiteX18" fmla="*/ 81481 w 1128665"/>
              <a:gd name="connsiteY18" fmla="*/ 425513 h 1119612"/>
              <a:gd name="connsiteX19" fmla="*/ 27160 w 1128665"/>
              <a:gd name="connsiteY19" fmla="*/ 497941 h 1119612"/>
              <a:gd name="connsiteX20" fmla="*/ 63374 w 1128665"/>
              <a:gd name="connsiteY20" fmla="*/ 519066 h 1119612"/>
              <a:gd name="connsiteX21" fmla="*/ 96570 w 1128665"/>
              <a:gd name="connsiteY21" fmla="*/ 503977 h 1119612"/>
              <a:gd name="connsiteX22" fmla="*/ 111659 w 1128665"/>
              <a:gd name="connsiteY22" fmla="*/ 606582 h 1119612"/>
              <a:gd name="connsiteX23" fmla="*/ 153909 w 1128665"/>
              <a:gd name="connsiteY23" fmla="*/ 685046 h 1119612"/>
              <a:gd name="connsiteX24" fmla="*/ 153909 w 1128665"/>
              <a:gd name="connsiteY24" fmla="*/ 685046 h 1119612"/>
              <a:gd name="connsiteX25" fmla="*/ 223319 w 1128665"/>
              <a:gd name="connsiteY25" fmla="*/ 775580 h 1119612"/>
              <a:gd name="connsiteX26" fmla="*/ 199176 w 1128665"/>
              <a:gd name="connsiteY26" fmla="*/ 826883 h 1119612"/>
              <a:gd name="connsiteX27" fmla="*/ 244444 w 1128665"/>
              <a:gd name="connsiteY27" fmla="*/ 881204 h 1119612"/>
              <a:gd name="connsiteX28" fmla="*/ 226337 w 1128665"/>
              <a:gd name="connsiteY28" fmla="*/ 923454 h 1119612"/>
              <a:gd name="connsiteX29" fmla="*/ 238408 w 1128665"/>
              <a:gd name="connsiteY29" fmla="*/ 953632 h 1119612"/>
              <a:gd name="connsiteX30" fmla="*/ 283675 w 1128665"/>
              <a:gd name="connsiteY30" fmla="*/ 968721 h 1119612"/>
              <a:gd name="connsiteX31" fmla="*/ 277640 w 1128665"/>
              <a:gd name="connsiteY31" fmla="*/ 1010971 h 1119612"/>
              <a:gd name="connsiteX32" fmla="*/ 325925 w 1128665"/>
              <a:gd name="connsiteY32" fmla="*/ 974757 h 1119612"/>
              <a:gd name="connsiteX33" fmla="*/ 319889 w 1128665"/>
              <a:gd name="connsiteY33" fmla="*/ 1020024 h 1119612"/>
              <a:gd name="connsiteX34" fmla="*/ 368174 w 1128665"/>
              <a:gd name="connsiteY34" fmla="*/ 1013988 h 1119612"/>
              <a:gd name="connsiteX35" fmla="*/ 413442 w 1128665"/>
              <a:gd name="connsiteY35" fmla="*/ 1001917 h 1119612"/>
              <a:gd name="connsiteX36" fmla="*/ 419477 w 1128665"/>
              <a:gd name="connsiteY36" fmla="*/ 1029077 h 1119612"/>
              <a:gd name="connsiteX37" fmla="*/ 446638 w 1128665"/>
              <a:gd name="connsiteY37" fmla="*/ 1026060 h 1119612"/>
              <a:gd name="connsiteX38" fmla="*/ 446638 w 1128665"/>
              <a:gd name="connsiteY38" fmla="*/ 1059256 h 1119612"/>
              <a:gd name="connsiteX39" fmla="*/ 449655 w 1128665"/>
              <a:gd name="connsiteY39" fmla="*/ 1104523 h 1119612"/>
              <a:gd name="connsiteX40" fmla="*/ 510012 w 1128665"/>
              <a:gd name="connsiteY40" fmla="*/ 1116594 h 1119612"/>
              <a:gd name="connsiteX41" fmla="*/ 519065 w 1128665"/>
              <a:gd name="connsiteY41" fmla="*/ 1077363 h 1119612"/>
              <a:gd name="connsiteX42" fmla="*/ 510012 w 1128665"/>
              <a:gd name="connsiteY42" fmla="*/ 1041149 h 1119612"/>
              <a:gd name="connsiteX43" fmla="*/ 552261 w 1128665"/>
              <a:gd name="connsiteY43" fmla="*/ 1053220 h 1119612"/>
              <a:gd name="connsiteX44" fmla="*/ 528119 w 1128665"/>
              <a:gd name="connsiteY44" fmla="*/ 1104523 h 1119612"/>
              <a:gd name="connsiteX45" fmla="*/ 543208 w 1128665"/>
              <a:gd name="connsiteY45" fmla="*/ 1119612 h 1119612"/>
              <a:gd name="connsiteX46" fmla="*/ 588475 w 1128665"/>
              <a:gd name="connsiteY46" fmla="*/ 1101505 h 1119612"/>
              <a:gd name="connsiteX47" fmla="*/ 609600 w 1128665"/>
              <a:gd name="connsiteY47" fmla="*/ 1023042 h 1119612"/>
              <a:gd name="connsiteX48" fmla="*/ 648832 w 1128665"/>
              <a:gd name="connsiteY48" fmla="*/ 986828 h 1119612"/>
              <a:gd name="connsiteX49" fmla="*/ 694099 w 1128665"/>
              <a:gd name="connsiteY49" fmla="*/ 974757 h 1119612"/>
              <a:gd name="connsiteX50" fmla="*/ 703152 w 1128665"/>
              <a:gd name="connsiteY50" fmla="*/ 935525 h 1119612"/>
              <a:gd name="connsiteX51" fmla="*/ 672974 w 1128665"/>
              <a:gd name="connsiteY51" fmla="*/ 905347 h 1119612"/>
              <a:gd name="connsiteX52" fmla="*/ 666939 w 1128665"/>
              <a:gd name="connsiteY52" fmla="*/ 869133 h 1119612"/>
              <a:gd name="connsiteX53" fmla="*/ 700135 w 1128665"/>
              <a:gd name="connsiteY53" fmla="*/ 851026 h 1119612"/>
              <a:gd name="connsiteX54" fmla="*/ 697117 w 1128665"/>
              <a:gd name="connsiteY54" fmla="*/ 799723 h 1119612"/>
              <a:gd name="connsiteX55" fmla="*/ 742384 w 1128665"/>
              <a:gd name="connsiteY55" fmla="*/ 718242 h 1119612"/>
              <a:gd name="connsiteX56" fmla="*/ 730313 w 1128665"/>
              <a:gd name="connsiteY56" fmla="*/ 594511 h 1119612"/>
              <a:gd name="connsiteX57" fmla="*/ 772562 w 1128665"/>
              <a:gd name="connsiteY57" fmla="*/ 685046 h 1119612"/>
              <a:gd name="connsiteX58" fmla="*/ 808776 w 1128665"/>
              <a:gd name="connsiteY58" fmla="*/ 706171 h 1119612"/>
              <a:gd name="connsiteX59" fmla="*/ 878186 w 1128665"/>
              <a:gd name="connsiteY59" fmla="*/ 633743 h 1119612"/>
              <a:gd name="connsiteX60" fmla="*/ 989846 w 1128665"/>
              <a:gd name="connsiteY60" fmla="*/ 606582 h 1119612"/>
              <a:gd name="connsiteX61" fmla="*/ 1020024 w 1128665"/>
              <a:gd name="connsiteY61" fmla="*/ 591493 h 1119612"/>
              <a:gd name="connsiteX62" fmla="*/ 1056238 w 1128665"/>
              <a:gd name="connsiteY62" fmla="*/ 600547 h 1119612"/>
              <a:gd name="connsiteX63" fmla="*/ 1110558 w 1128665"/>
              <a:gd name="connsiteY63" fmla="*/ 576404 h 1119612"/>
              <a:gd name="connsiteX64" fmla="*/ 1095469 w 1128665"/>
              <a:gd name="connsiteY64" fmla="*/ 522083 h 1119612"/>
              <a:gd name="connsiteX65" fmla="*/ 1128665 w 1128665"/>
              <a:gd name="connsiteY65" fmla="*/ 503977 h 1119612"/>
              <a:gd name="connsiteX66" fmla="*/ 1083398 w 1128665"/>
              <a:gd name="connsiteY66" fmla="*/ 470780 h 1119612"/>
              <a:gd name="connsiteX67" fmla="*/ 1086416 w 1128665"/>
              <a:gd name="connsiteY67" fmla="*/ 440602 h 1119612"/>
              <a:gd name="connsiteX68" fmla="*/ 1059255 w 1128665"/>
              <a:gd name="connsiteY68" fmla="*/ 419477 h 1119612"/>
              <a:gd name="connsiteX69" fmla="*/ 1029077 w 1128665"/>
              <a:gd name="connsiteY69" fmla="*/ 419477 h 1119612"/>
              <a:gd name="connsiteX70" fmla="*/ 1004935 w 1128665"/>
              <a:gd name="connsiteY70" fmla="*/ 374210 h 1119612"/>
              <a:gd name="connsiteX71" fmla="*/ 962685 w 1128665"/>
              <a:gd name="connsiteY71" fmla="*/ 392317 h 1119612"/>
              <a:gd name="connsiteX72" fmla="*/ 935525 w 1128665"/>
              <a:gd name="connsiteY72" fmla="*/ 371192 h 1119612"/>
              <a:gd name="connsiteX73" fmla="*/ 941560 w 1128665"/>
              <a:gd name="connsiteY73" fmla="*/ 316872 h 1119612"/>
              <a:gd name="connsiteX74" fmla="*/ 899311 w 1128665"/>
              <a:gd name="connsiteY74" fmla="*/ 331961 h 1119612"/>
              <a:gd name="connsiteX75" fmla="*/ 814812 w 1128665"/>
              <a:gd name="connsiteY75" fmla="*/ 307818 h 1119612"/>
              <a:gd name="connsiteX76" fmla="*/ 784634 w 1128665"/>
              <a:gd name="connsiteY76" fmla="*/ 253497 h 1119612"/>
              <a:gd name="connsiteX77" fmla="*/ 736348 w 1128665"/>
              <a:gd name="connsiteY77" fmla="*/ 241426 h 1119612"/>
              <a:gd name="connsiteX78" fmla="*/ 700135 w 1128665"/>
              <a:gd name="connsiteY78" fmla="*/ 283676 h 1119612"/>
              <a:gd name="connsiteX79" fmla="*/ 651849 w 1128665"/>
              <a:gd name="connsiteY79" fmla="*/ 265569 h 1119612"/>
              <a:gd name="connsiteX80" fmla="*/ 672974 w 1128665"/>
              <a:gd name="connsiteY80" fmla="*/ 217283 h 1119612"/>
              <a:gd name="connsiteX81" fmla="*/ 506994 w 1128665"/>
              <a:gd name="connsiteY81" fmla="*/ 147874 h 1119612"/>
              <a:gd name="connsiteX82" fmla="*/ 491905 w 1128665"/>
              <a:gd name="connsiteY82" fmla="*/ 90535 h 1119612"/>
              <a:gd name="connsiteX83" fmla="*/ 585457 w 1128665"/>
              <a:gd name="connsiteY83" fmla="*/ 75446 h 1119612"/>
              <a:gd name="connsiteX84" fmla="*/ 582440 w 1128665"/>
              <a:gd name="connsiteY84" fmla="*/ 21125 h 111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28665" h="1119612">
                <a:moveTo>
                  <a:pt x="582440" y="21125"/>
                </a:moveTo>
                <a:lnTo>
                  <a:pt x="516047" y="0"/>
                </a:lnTo>
                <a:lnTo>
                  <a:pt x="479834" y="12072"/>
                </a:lnTo>
                <a:lnTo>
                  <a:pt x="350067" y="36214"/>
                </a:lnTo>
                <a:lnTo>
                  <a:pt x="220301" y="54321"/>
                </a:lnTo>
                <a:lnTo>
                  <a:pt x="217283" y="108642"/>
                </a:lnTo>
                <a:lnTo>
                  <a:pt x="220301" y="147874"/>
                </a:lnTo>
                <a:lnTo>
                  <a:pt x="256515" y="175034"/>
                </a:lnTo>
                <a:lnTo>
                  <a:pt x="319889" y="165980"/>
                </a:lnTo>
                <a:lnTo>
                  <a:pt x="265568" y="193141"/>
                </a:lnTo>
                <a:lnTo>
                  <a:pt x="223319" y="223319"/>
                </a:lnTo>
                <a:lnTo>
                  <a:pt x="223319" y="196159"/>
                </a:lnTo>
                <a:lnTo>
                  <a:pt x="165980" y="253497"/>
                </a:lnTo>
                <a:lnTo>
                  <a:pt x="132784" y="262551"/>
                </a:lnTo>
                <a:lnTo>
                  <a:pt x="66392" y="229355"/>
                </a:lnTo>
                <a:lnTo>
                  <a:pt x="12071" y="229355"/>
                </a:lnTo>
                <a:lnTo>
                  <a:pt x="0" y="337996"/>
                </a:lnTo>
                <a:lnTo>
                  <a:pt x="48285" y="341014"/>
                </a:lnTo>
                <a:lnTo>
                  <a:pt x="81481" y="425513"/>
                </a:lnTo>
                <a:lnTo>
                  <a:pt x="27160" y="497941"/>
                </a:lnTo>
                <a:lnTo>
                  <a:pt x="63374" y="519066"/>
                </a:lnTo>
                <a:lnTo>
                  <a:pt x="96570" y="503977"/>
                </a:lnTo>
                <a:lnTo>
                  <a:pt x="111659" y="606582"/>
                </a:lnTo>
                <a:lnTo>
                  <a:pt x="153909" y="685046"/>
                </a:lnTo>
                <a:lnTo>
                  <a:pt x="153909" y="685046"/>
                </a:lnTo>
                <a:lnTo>
                  <a:pt x="223319" y="775580"/>
                </a:lnTo>
                <a:lnTo>
                  <a:pt x="199176" y="826883"/>
                </a:lnTo>
                <a:lnTo>
                  <a:pt x="244444" y="881204"/>
                </a:lnTo>
                <a:lnTo>
                  <a:pt x="226337" y="923454"/>
                </a:lnTo>
                <a:lnTo>
                  <a:pt x="238408" y="953632"/>
                </a:lnTo>
                <a:lnTo>
                  <a:pt x="283675" y="968721"/>
                </a:lnTo>
                <a:lnTo>
                  <a:pt x="277640" y="1010971"/>
                </a:lnTo>
                <a:lnTo>
                  <a:pt x="325925" y="974757"/>
                </a:lnTo>
                <a:lnTo>
                  <a:pt x="319889" y="1020024"/>
                </a:lnTo>
                <a:lnTo>
                  <a:pt x="368174" y="1013988"/>
                </a:lnTo>
                <a:lnTo>
                  <a:pt x="413442" y="1001917"/>
                </a:lnTo>
                <a:lnTo>
                  <a:pt x="419477" y="1029077"/>
                </a:lnTo>
                <a:lnTo>
                  <a:pt x="446638" y="1026060"/>
                </a:lnTo>
                <a:lnTo>
                  <a:pt x="446638" y="1059256"/>
                </a:lnTo>
                <a:lnTo>
                  <a:pt x="449655" y="1104523"/>
                </a:lnTo>
                <a:lnTo>
                  <a:pt x="510012" y="1116594"/>
                </a:lnTo>
                <a:lnTo>
                  <a:pt x="519065" y="1077363"/>
                </a:lnTo>
                <a:lnTo>
                  <a:pt x="510012" y="1041149"/>
                </a:lnTo>
                <a:lnTo>
                  <a:pt x="552261" y="1053220"/>
                </a:lnTo>
                <a:lnTo>
                  <a:pt x="528119" y="1104523"/>
                </a:lnTo>
                <a:lnTo>
                  <a:pt x="543208" y="1119612"/>
                </a:lnTo>
                <a:lnTo>
                  <a:pt x="588475" y="1101505"/>
                </a:lnTo>
                <a:lnTo>
                  <a:pt x="609600" y="1023042"/>
                </a:lnTo>
                <a:lnTo>
                  <a:pt x="648832" y="986828"/>
                </a:lnTo>
                <a:lnTo>
                  <a:pt x="694099" y="974757"/>
                </a:lnTo>
                <a:lnTo>
                  <a:pt x="703152" y="935525"/>
                </a:lnTo>
                <a:lnTo>
                  <a:pt x="672974" y="905347"/>
                </a:lnTo>
                <a:lnTo>
                  <a:pt x="666939" y="869133"/>
                </a:lnTo>
                <a:lnTo>
                  <a:pt x="700135" y="851026"/>
                </a:lnTo>
                <a:lnTo>
                  <a:pt x="697117" y="799723"/>
                </a:lnTo>
                <a:lnTo>
                  <a:pt x="742384" y="718242"/>
                </a:lnTo>
                <a:lnTo>
                  <a:pt x="730313" y="594511"/>
                </a:lnTo>
                <a:lnTo>
                  <a:pt x="772562" y="685046"/>
                </a:lnTo>
                <a:lnTo>
                  <a:pt x="808776" y="706171"/>
                </a:lnTo>
                <a:lnTo>
                  <a:pt x="878186" y="633743"/>
                </a:lnTo>
                <a:lnTo>
                  <a:pt x="989846" y="606582"/>
                </a:lnTo>
                <a:lnTo>
                  <a:pt x="1020024" y="591493"/>
                </a:lnTo>
                <a:lnTo>
                  <a:pt x="1056238" y="600547"/>
                </a:lnTo>
                <a:lnTo>
                  <a:pt x="1110558" y="576404"/>
                </a:lnTo>
                <a:lnTo>
                  <a:pt x="1095469" y="522083"/>
                </a:lnTo>
                <a:lnTo>
                  <a:pt x="1128665" y="503977"/>
                </a:lnTo>
                <a:lnTo>
                  <a:pt x="1083398" y="470780"/>
                </a:lnTo>
                <a:lnTo>
                  <a:pt x="1086416" y="440602"/>
                </a:lnTo>
                <a:lnTo>
                  <a:pt x="1059255" y="419477"/>
                </a:lnTo>
                <a:lnTo>
                  <a:pt x="1029077" y="419477"/>
                </a:lnTo>
                <a:lnTo>
                  <a:pt x="1004935" y="374210"/>
                </a:lnTo>
                <a:lnTo>
                  <a:pt x="962685" y="392317"/>
                </a:lnTo>
                <a:lnTo>
                  <a:pt x="935525" y="371192"/>
                </a:lnTo>
                <a:lnTo>
                  <a:pt x="941560" y="316872"/>
                </a:lnTo>
                <a:lnTo>
                  <a:pt x="899311" y="331961"/>
                </a:lnTo>
                <a:lnTo>
                  <a:pt x="814812" y="307818"/>
                </a:lnTo>
                <a:lnTo>
                  <a:pt x="784634" y="253497"/>
                </a:lnTo>
                <a:lnTo>
                  <a:pt x="736348" y="241426"/>
                </a:lnTo>
                <a:lnTo>
                  <a:pt x="700135" y="283676"/>
                </a:lnTo>
                <a:lnTo>
                  <a:pt x="651849" y="265569"/>
                </a:lnTo>
                <a:lnTo>
                  <a:pt x="672974" y="217283"/>
                </a:lnTo>
                <a:lnTo>
                  <a:pt x="506994" y="147874"/>
                </a:lnTo>
                <a:lnTo>
                  <a:pt x="491905" y="90535"/>
                </a:lnTo>
                <a:lnTo>
                  <a:pt x="585457" y="75446"/>
                </a:lnTo>
                <a:lnTo>
                  <a:pt x="582440" y="211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5" name="Freeform 34"/>
          <p:cNvSpPr/>
          <p:nvPr/>
        </p:nvSpPr>
        <p:spPr>
          <a:xfrm>
            <a:off x="3963959" y="5476874"/>
            <a:ext cx="771525" cy="615950"/>
          </a:xfrm>
          <a:custGeom>
            <a:avLst/>
            <a:gdLst>
              <a:gd name="connsiteX0" fmla="*/ 30178 w 772562"/>
              <a:gd name="connsiteY0" fmla="*/ 377228 h 615636"/>
              <a:gd name="connsiteX1" fmla="*/ 135802 w 772562"/>
              <a:gd name="connsiteY1" fmla="*/ 413442 h 615636"/>
              <a:gd name="connsiteX2" fmla="*/ 328943 w 772562"/>
              <a:gd name="connsiteY2" fmla="*/ 531137 h 615636"/>
              <a:gd name="connsiteX3" fmla="*/ 347049 w 772562"/>
              <a:gd name="connsiteY3" fmla="*/ 570368 h 615636"/>
              <a:gd name="connsiteX4" fmla="*/ 334978 w 772562"/>
              <a:gd name="connsiteY4" fmla="*/ 615636 h 615636"/>
              <a:gd name="connsiteX5" fmla="*/ 368174 w 772562"/>
              <a:gd name="connsiteY5" fmla="*/ 567351 h 615636"/>
              <a:gd name="connsiteX6" fmla="*/ 337996 w 772562"/>
              <a:gd name="connsiteY6" fmla="*/ 540190 h 615636"/>
              <a:gd name="connsiteX7" fmla="*/ 359121 w 772562"/>
              <a:gd name="connsiteY7" fmla="*/ 485869 h 615636"/>
              <a:gd name="connsiteX8" fmla="*/ 516048 w 772562"/>
              <a:gd name="connsiteY8" fmla="*/ 506994 h 615636"/>
              <a:gd name="connsiteX9" fmla="*/ 618653 w 772562"/>
              <a:gd name="connsiteY9" fmla="*/ 552261 h 615636"/>
              <a:gd name="connsiteX10" fmla="*/ 648832 w 772562"/>
              <a:gd name="connsiteY10" fmla="*/ 546226 h 615636"/>
              <a:gd name="connsiteX11" fmla="*/ 697117 w 772562"/>
              <a:gd name="connsiteY11" fmla="*/ 534154 h 615636"/>
              <a:gd name="connsiteX12" fmla="*/ 691081 w 772562"/>
              <a:gd name="connsiteY12" fmla="*/ 485869 h 615636"/>
              <a:gd name="connsiteX13" fmla="*/ 700135 w 772562"/>
              <a:gd name="connsiteY13" fmla="*/ 467762 h 615636"/>
              <a:gd name="connsiteX14" fmla="*/ 682028 w 772562"/>
              <a:gd name="connsiteY14" fmla="*/ 434566 h 615636"/>
              <a:gd name="connsiteX15" fmla="*/ 663921 w 772562"/>
              <a:gd name="connsiteY15" fmla="*/ 455691 h 615636"/>
              <a:gd name="connsiteX16" fmla="*/ 630725 w 772562"/>
              <a:gd name="connsiteY16" fmla="*/ 425513 h 615636"/>
              <a:gd name="connsiteX17" fmla="*/ 594511 w 772562"/>
              <a:gd name="connsiteY17" fmla="*/ 428531 h 615636"/>
              <a:gd name="connsiteX18" fmla="*/ 621671 w 772562"/>
              <a:gd name="connsiteY18" fmla="*/ 389299 h 615636"/>
              <a:gd name="connsiteX19" fmla="*/ 688063 w 772562"/>
              <a:gd name="connsiteY19" fmla="*/ 416459 h 615636"/>
              <a:gd name="connsiteX20" fmla="*/ 724277 w 772562"/>
              <a:gd name="connsiteY20" fmla="*/ 398353 h 615636"/>
              <a:gd name="connsiteX21" fmla="*/ 706170 w 772562"/>
              <a:gd name="connsiteY21" fmla="*/ 365156 h 615636"/>
              <a:gd name="connsiteX22" fmla="*/ 691081 w 772562"/>
              <a:gd name="connsiteY22" fmla="*/ 344032 h 615636"/>
              <a:gd name="connsiteX23" fmla="*/ 721259 w 772562"/>
              <a:gd name="connsiteY23" fmla="*/ 328943 h 615636"/>
              <a:gd name="connsiteX24" fmla="*/ 736349 w 772562"/>
              <a:gd name="connsiteY24" fmla="*/ 331960 h 615636"/>
              <a:gd name="connsiteX25" fmla="*/ 748420 w 772562"/>
              <a:gd name="connsiteY25" fmla="*/ 211248 h 615636"/>
              <a:gd name="connsiteX26" fmla="*/ 772562 w 772562"/>
              <a:gd name="connsiteY26" fmla="*/ 184087 h 615636"/>
              <a:gd name="connsiteX27" fmla="*/ 772562 w 772562"/>
              <a:gd name="connsiteY27" fmla="*/ 184087 h 615636"/>
              <a:gd name="connsiteX28" fmla="*/ 724277 w 772562"/>
              <a:gd name="connsiteY28" fmla="*/ 178052 h 615636"/>
              <a:gd name="connsiteX29" fmla="*/ 666939 w 772562"/>
              <a:gd name="connsiteY29" fmla="*/ 93553 h 615636"/>
              <a:gd name="connsiteX30" fmla="*/ 585457 w 772562"/>
              <a:gd name="connsiteY30" fmla="*/ 144855 h 615636"/>
              <a:gd name="connsiteX31" fmla="*/ 522083 w 772562"/>
              <a:gd name="connsiteY31" fmla="*/ 78463 h 615636"/>
              <a:gd name="connsiteX32" fmla="*/ 500958 w 772562"/>
              <a:gd name="connsiteY32" fmla="*/ 21125 h 615636"/>
              <a:gd name="connsiteX33" fmla="*/ 422495 w 772562"/>
              <a:gd name="connsiteY33" fmla="*/ 0 h 615636"/>
              <a:gd name="connsiteX34" fmla="*/ 422495 w 772562"/>
              <a:gd name="connsiteY34" fmla="*/ 42250 h 615636"/>
              <a:gd name="connsiteX35" fmla="*/ 401370 w 772562"/>
              <a:gd name="connsiteY35" fmla="*/ 84499 h 615636"/>
              <a:gd name="connsiteX36" fmla="*/ 422495 w 772562"/>
              <a:gd name="connsiteY36" fmla="*/ 114677 h 615636"/>
              <a:gd name="connsiteX37" fmla="*/ 362139 w 772562"/>
              <a:gd name="connsiteY37" fmla="*/ 117695 h 615636"/>
              <a:gd name="connsiteX38" fmla="*/ 325925 w 772562"/>
              <a:gd name="connsiteY38" fmla="*/ 138820 h 615636"/>
              <a:gd name="connsiteX39" fmla="*/ 283675 w 772562"/>
              <a:gd name="connsiteY39" fmla="*/ 75446 h 615636"/>
              <a:gd name="connsiteX40" fmla="*/ 247461 w 772562"/>
              <a:gd name="connsiteY40" fmla="*/ 90535 h 615636"/>
              <a:gd name="connsiteX41" fmla="*/ 217283 w 772562"/>
              <a:gd name="connsiteY41" fmla="*/ 208230 h 615636"/>
              <a:gd name="connsiteX42" fmla="*/ 0 w 772562"/>
              <a:gd name="connsiteY42" fmla="*/ 271604 h 615636"/>
              <a:gd name="connsiteX43" fmla="*/ 42249 w 772562"/>
              <a:gd name="connsiteY43" fmla="*/ 310836 h 615636"/>
              <a:gd name="connsiteX44" fmla="*/ 30178 w 772562"/>
              <a:gd name="connsiteY44" fmla="*/ 377228 h 615636"/>
              <a:gd name="connsiteX0" fmla="*/ 30178 w 772562"/>
              <a:gd name="connsiteY0" fmla="*/ 377228 h 615636"/>
              <a:gd name="connsiteX1" fmla="*/ 135802 w 772562"/>
              <a:gd name="connsiteY1" fmla="*/ 413442 h 615636"/>
              <a:gd name="connsiteX2" fmla="*/ 328943 w 772562"/>
              <a:gd name="connsiteY2" fmla="*/ 531137 h 615636"/>
              <a:gd name="connsiteX3" fmla="*/ 347049 w 772562"/>
              <a:gd name="connsiteY3" fmla="*/ 570368 h 615636"/>
              <a:gd name="connsiteX4" fmla="*/ 334978 w 772562"/>
              <a:gd name="connsiteY4" fmla="*/ 615636 h 615636"/>
              <a:gd name="connsiteX5" fmla="*/ 368174 w 772562"/>
              <a:gd name="connsiteY5" fmla="*/ 567351 h 615636"/>
              <a:gd name="connsiteX6" fmla="*/ 337996 w 772562"/>
              <a:gd name="connsiteY6" fmla="*/ 540190 h 615636"/>
              <a:gd name="connsiteX7" fmla="*/ 359121 w 772562"/>
              <a:gd name="connsiteY7" fmla="*/ 485869 h 615636"/>
              <a:gd name="connsiteX8" fmla="*/ 516048 w 772562"/>
              <a:gd name="connsiteY8" fmla="*/ 506994 h 615636"/>
              <a:gd name="connsiteX9" fmla="*/ 618653 w 772562"/>
              <a:gd name="connsiteY9" fmla="*/ 552261 h 615636"/>
              <a:gd name="connsiteX10" fmla="*/ 648832 w 772562"/>
              <a:gd name="connsiteY10" fmla="*/ 546226 h 615636"/>
              <a:gd name="connsiteX11" fmla="*/ 697117 w 772562"/>
              <a:gd name="connsiteY11" fmla="*/ 534154 h 615636"/>
              <a:gd name="connsiteX12" fmla="*/ 691081 w 772562"/>
              <a:gd name="connsiteY12" fmla="*/ 485869 h 615636"/>
              <a:gd name="connsiteX13" fmla="*/ 700135 w 772562"/>
              <a:gd name="connsiteY13" fmla="*/ 467762 h 615636"/>
              <a:gd name="connsiteX14" fmla="*/ 682028 w 772562"/>
              <a:gd name="connsiteY14" fmla="*/ 434566 h 615636"/>
              <a:gd name="connsiteX15" fmla="*/ 663921 w 772562"/>
              <a:gd name="connsiteY15" fmla="*/ 455691 h 615636"/>
              <a:gd name="connsiteX16" fmla="*/ 630725 w 772562"/>
              <a:gd name="connsiteY16" fmla="*/ 425513 h 615636"/>
              <a:gd name="connsiteX17" fmla="*/ 594511 w 772562"/>
              <a:gd name="connsiteY17" fmla="*/ 428531 h 615636"/>
              <a:gd name="connsiteX18" fmla="*/ 621671 w 772562"/>
              <a:gd name="connsiteY18" fmla="*/ 389299 h 615636"/>
              <a:gd name="connsiteX19" fmla="*/ 688063 w 772562"/>
              <a:gd name="connsiteY19" fmla="*/ 416459 h 615636"/>
              <a:gd name="connsiteX20" fmla="*/ 724277 w 772562"/>
              <a:gd name="connsiteY20" fmla="*/ 398353 h 615636"/>
              <a:gd name="connsiteX21" fmla="*/ 706170 w 772562"/>
              <a:gd name="connsiteY21" fmla="*/ 365156 h 615636"/>
              <a:gd name="connsiteX22" fmla="*/ 691081 w 772562"/>
              <a:gd name="connsiteY22" fmla="*/ 344032 h 615636"/>
              <a:gd name="connsiteX23" fmla="*/ 721259 w 772562"/>
              <a:gd name="connsiteY23" fmla="*/ 328943 h 615636"/>
              <a:gd name="connsiteX24" fmla="*/ 736349 w 772562"/>
              <a:gd name="connsiteY24" fmla="*/ 331960 h 615636"/>
              <a:gd name="connsiteX25" fmla="*/ 748420 w 772562"/>
              <a:gd name="connsiteY25" fmla="*/ 211248 h 615636"/>
              <a:gd name="connsiteX26" fmla="*/ 772562 w 772562"/>
              <a:gd name="connsiteY26" fmla="*/ 184087 h 615636"/>
              <a:gd name="connsiteX27" fmla="*/ 772562 w 772562"/>
              <a:gd name="connsiteY27" fmla="*/ 184087 h 615636"/>
              <a:gd name="connsiteX28" fmla="*/ 724277 w 772562"/>
              <a:gd name="connsiteY28" fmla="*/ 178052 h 615636"/>
              <a:gd name="connsiteX29" fmla="*/ 666939 w 772562"/>
              <a:gd name="connsiteY29" fmla="*/ 93553 h 615636"/>
              <a:gd name="connsiteX30" fmla="*/ 585457 w 772562"/>
              <a:gd name="connsiteY30" fmla="*/ 144855 h 615636"/>
              <a:gd name="connsiteX31" fmla="*/ 522083 w 772562"/>
              <a:gd name="connsiteY31" fmla="*/ 78463 h 615636"/>
              <a:gd name="connsiteX32" fmla="*/ 500958 w 772562"/>
              <a:gd name="connsiteY32" fmla="*/ 21125 h 615636"/>
              <a:gd name="connsiteX33" fmla="*/ 422495 w 772562"/>
              <a:gd name="connsiteY33" fmla="*/ 0 h 615636"/>
              <a:gd name="connsiteX34" fmla="*/ 422495 w 772562"/>
              <a:gd name="connsiteY34" fmla="*/ 42250 h 615636"/>
              <a:gd name="connsiteX35" fmla="*/ 401370 w 772562"/>
              <a:gd name="connsiteY35" fmla="*/ 84499 h 615636"/>
              <a:gd name="connsiteX36" fmla="*/ 422495 w 772562"/>
              <a:gd name="connsiteY36" fmla="*/ 114677 h 615636"/>
              <a:gd name="connsiteX37" fmla="*/ 362139 w 772562"/>
              <a:gd name="connsiteY37" fmla="*/ 117695 h 615636"/>
              <a:gd name="connsiteX38" fmla="*/ 325925 w 772562"/>
              <a:gd name="connsiteY38" fmla="*/ 138820 h 615636"/>
              <a:gd name="connsiteX39" fmla="*/ 283675 w 772562"/>
              <a:gd name="connsiteY39" fmla="*/ 75446 h 615636"/>
              <a:gd name="connsiteX40" fmla="*/ 247461 w 772562"/>
              <a:gd name="connsiteY40" fmla="*/ 90535 h 615636"/>
              <a:gd name="connsiteX41" fmla="*/ 217283 w 772562"/>
              <a:gd name="connsiteY41" fmla="*/ 208230 h 615636"/>
              <a:gd name="connsiteX42" fmla="*/ 0 w 772562"/>
              <a:gd name="connsiteY42" fmla="*/ 271604 h 615636"/>
              <a:gd name="connsiteX43" fmla="*/ 42249 w 772562"/>
              <a:gd name="connsiteY43" fmla="*/ 310836 h 615636"/>
              <a:gd name="connsiteX44" fmla="*/ 36214 w 772562"/>
              <a:gd name="connsiteY44" fmla="*/ 334978 h 615636"/>
              <a:gd name="connsiteX45" fmla="*/ 30178 w 772562"/>
              <a:gd name="connsiteY45" fmla="*/ 377228 h 615636"/>
              <a:gd name="connsiteX0" fmla="*/ 30178 w 772562"/>
              <a:gd name="connsiteY0" fmla="*/ 377228 h 615636"/>
              <a:gd name="connsiteX1" fmla="*/ 135802 w 772562"/>
              <a:gd name="connsiteY1" fmla="*/ 413442 h 615636"/>
              <a:gd name="connsiteX2" fmla="*/ 328943 w 772562"/>
              <a:gd name="connsiteY2" fmla="*/ 531137 h 615636"/>
              <a:gd name="connsiteX3" fmla="*/ 347049 w 772562"/>
              <a:gd name="connsiteY3" fmla="*/ 570368 h 615636"/>
              <a:gd name="connsiteX4" fmla="*/ 334978 w 772562"/>
              <a:gd name="connsiteY4" fmla="*/ 615636 h 615636"/>
              <a:gd name="connsiteX5" fmla="*/ 368174 w 772562"/>
              <a:gd name="connsiteY5" fmla="*/ 567351 h 615636"/>
              <a:gd name="connsiteX6" fmla="*/ 337996 w 772562"/>
              <a:gd name="connsiteY6" fmla="*/ 540190 h 615636"/>
              <a:gd name="connsiteX7" fmla="*/ 359121 w 772562"/>
              <a:gd name="connsiteY7" fmla="*/ 485869 h 615636"/>
              <a:gd name="connsiteX8" fmla="*/ 516048 w 772562"/>
              <a:gd name="connsiteY8" fmla="*/ 506994 h 615636"/>
              <a:gd name="connsiteX9" fmla="*/ 618653 w 772562"/>
              <a:gd name="connsiteY9" fmla="*/ 552261 h 615636"/>
              <a:gd name="connsiteX10" fmla="*/ 648832 w 772562"/>
              <a:gd name="connsiteY10" fmla="*/ 546226 h 615636"/>
              <a:gd name="connsiteX11" fmla="*/ 697117 w 772562"/>
              <a:gd name="connsiteY11" fmla="*/ 534154 h 615636"/>
              <a:gd name="connsiteX12" fmla="*/ 691081 w 772562"/>
              <a:gd name="connsiteY12" fmla="*/ 485869 h 615636"/>
              <a:gd name="connsiteX13" fmla="*/ 700135 w 772562"/>
              <a:gd name="connsiteY13" fmla="*/ 467762 h 615636"/>
              <a:gd name="connsiteX14" fmla="*/ 682028 w 772562"/>
              <a:gd name="connsiteY14" fmla="*/ 434566 h 615636"/>
              <a:gd name="connsiteX15" fmla="*/ 663921 w 772562"/>
              <a:gd name="connsiteY15" fmla="*/ 455691 h 615636"/>
              <a:gd name="connsiteX16" fmla="*/ 630725 w 772562"/>
              <a:gd name="connsiteY16" fmla="*/ 425513 h 615636"/>
              <a:gd name="connsiteX17" fmla="*/ 594511 w 772562"/>
              <a:gd name="connsiteY17" fmla="*/ 428531 h 615636"/>
              <a:gd name="connsiteX18" fmla="*/ 621671 w 772562"/>
              <a:gd name="connsiteY18" fmla="*/ 389299 h 615636"/>
              <a:gd name="connsiteX19" fmla="*/ 688063 w 772562"/>
              <a:gd name="connsiteY19" fmla="*/ 416459 h 615636"/>
              <a:gd name="connsiteX20" fmla="*/ 724277 w 772562"/>
              <a:gd name="connsiteY20" fmla="*/ 398353 h 615636"/>
              <a:gd name="connsiteX21" fmla="*/ 706170 w 772562"/>
              <a:gd name="connsiteY21" fmla="*/ 365156 h 615636"/>
              <a:gd name="connsiteX22" fmla="*/ 691081 w 772562"/>
              <a:gd name="connsiteY22" fmla="*/ 344032 h 615636"/>
              <a:gd name="connsiteX23" fmla="*/ 721259 w 772562"/>
              <a:gd name="connsiteY23" fmla="*/ 328943 h 615636"/>
              <a:gd name="connsiteX24" fmla="*/ 736349 w 772562"/>
              <a:gd name="connsiteY24" fmla="*/ 331960 h 615636"/>
              <a:gd name="connsiteX25" fmla="*/ 748420 w 772562"/>
              <a:gd name="connsiteY25" fmla="*/ 211248 h 615636"/>
              <a:gd name="connsiteX26" fmla="*/ 772562 w 772562"/>
              <a:gd name="connsiteY26" fmla="*/ 184087 h 615636"/>
              <a:gd name="connsiteX27" fmla="*/ 772562 w 772562"/>
              <a:gd name="connsiteY27" fmla="*/ 184087 h 615636"/>
              <a:gd name="connsiteX28" fmla="*/ 724277 w 772562"/>
              <a:gd name="connsiteY28" fmla="*/ 178052 h 615636"/>
              <a:gd name="connsiteX29" fmla="*/ 666939 w 772562"/>
              <a:gd name="connsiteY29" fmla="*/ 93553 h 615636"/>
              <a:gd name="connsiteX30" fmla="*/ 585457 w 772562"/>
              <a:gd name="connsiteY30" fmla="*/ 144855 h 615636"/>
              <a:gd name="connsiteX31" fmla="*/ 522083 w 772562"/>
              <a:gd name="connsiteY31" fmla="*/ 78463 h 615636"/>
              <a:gd name="connsiteX32" fmla="*/ 500958 w 772562"/>
              <a:gd name="connsiteY32" fmla="*/ 21125 h 615636"/>
              <a:gd name="connsiteX33" fmla="*/ 422495 w 772562"/>
              <a:gd name="connsiteY33" fmla="*/ 0 h 615636"/>
              <a:gd name="connsiteX34" fmla="*/ 422495 w 772562"/>
              <a:gd name="connsiteY34" fmla="*/ 42250 h 615636"/>
              <a:gd name="connsiteX35" fmla="*/ 401370 w 772562"/>
              <a:gd name="connsiteY35" fmla="*/ 84499 h 615636"/>
              <a:gd name="connsiteX36" fmla="*/ 422495 w 772562"/>
              <a:gd name="connsiteY36" fmla="*/ 114677 h 615636"/>
              <a:gd name="connsiteX37" fmla="*/ 362139 w 772562"/>
              <a:gd name="connsiteY37" fmla="*/ 117695 h 615636"/>
              <a:gd name="connsiteX38" fmla="*/ 325925 w 772562"/>
              <a:gd name="connsiteY38" fmla="*/ 138820 h 615636"/>
              <a:gd name="connsiteX39" fmla="*/ 283675 w 772562"/>
              <a:gd name="connsiteY39" fmla="*/ 75446 h 615636"/>
              <a:gd name="connsiteX40" fmla="*/ 247461 w 772562"/>
              <a:gd name="connsiteY40" fmla="*/ 90535 h 615636"/>
              <a:gd name="connsiteX41" fmla="*/ 217283 w 772562"/>
              <a:gd name="connsiteY41" fmla="*/ 208230 h 615636"/>
              <a:gd name="connsiteX42" fmla="*/ 0 w 772562"/>
              <a:gd name="connsiteY42" fmla="*/ 271604 h 615636"/>
              <a:gd name="connsiteX43" fmla="*/ 42249 w 772562"/>
              <a:gd name="connsiteY43" fmla="*/ 310836 h 615636"/>
              <a:gd name="connsiteX44" fmla="*/ 12071 w 772562"/>
              <a:gd name="connsiteY44" fmla="*/ 325924 h 615636"/>
              <a:gd name="connsiteX45" fmla="*/ 30178 w 772562"/>
              <a:gd name="connsiteY45" fmla="*/ 377228 h 6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2562" h="615636">
                <a:moveTo>
                  <a:pt x="30178" y="377228"/>
                </a:moveTo>
                <a:lnTo>
                  <a:pt x="135802" y="413442"/>
                </a:lnTo>
                <a:lnTo>
                  <a:pt x="328943" y="531137"/>
                </a:lnTo>
                <a:lnTo>
                  <a:pt x="347049" y="570368"/>
                </a:lnTo>
                <a:lnTo>
                  <a:pt x="334978" y="615636"/>
                </a:lnTo>
                <a:lnTo>
                  <a:pt x="368174" y="567351"/>
                </a:lnTo>
                <a:lnTo>
                  <a:pt x="337996" y="540190"/>
                </a:lnTo>
                <a:lnTo>
                  <a:pt x="359121" y="485869"/>
                </a:lnTo>
                <a:lnTo>
                  <a:pt x="516048" y="506994"/>
                </a:lnTo>
                <a:lnTo>
                  <a:pt x="618653" y="552261"/>
                </a:lnTo>
                <a:lnTo>
                  <a:pt x="648832" y="546226"/>
                </a:lnTo>
                <a:lnTo>
                  <a:pt x="697117" y="534154"/>
                </a:lnTo>
                <a:lnTo>
                  <a:pt x="691081" y="485869"/>
                </a:lnTo>
                <a:lnTo>
                  <a:pt x="700135" y="467762"/>
                </a:lnTo>
                <a:lnTo>
                  <a:pt x="682028" y="434566"/>
                </a:lnTo>
                <a:lnTo>
                  <a:pt x="663921" y="455691"/>
                </a:lnTo>
                <a:lnTo>
                  <a:pt x="630725" y="425513"/>
                </a:lnTo>
                <a:lnTo>
                  <a:pt x="594511" y="428531"/>
                </a:lnTo>
                <a:lnTo>
                  <a:pt x="621671" y="389299"/>
                </a:lnTo>
                <a:lnTo>
                  <a:pt x="688063" y="416459"/>
                </a:lnTo>
                <a:lnTo>
                  <a:pt x="724277" y="398353"/>
                </a:lnTo>
                <a:lnTo>
                  <a:pt x="706170" y="365156"/>
                </a:lnTo>
                <a:lnTo>
                  <a:pt x="691081" y="344032"/>
                </a:lnTo>
                <a:lnTo>
                  <a:pt x="721259" y="328943"/>
                </a:lnTo>
                <a:lnTo>
                  <a:pt x="736349" y="331960"/>
                </a:lnTo>
                <a:lnTo>
                  <a:pt x="748420" y="211248"/>
                </a:lnTo>
                <a:lnTo>
                  <a:pt x="772562" y="184087"/>
                </a:lnTo>
                <a:lnTo>
                  <a:pt x="772562" y="184087"/>
                </a:lnTo>
                <a:lnTo>
                  <a:pt x="724277" y="178052"/>
                </a:lnTo>
                <a:lnTo>
                  <a:pt x="666939" y="93553"/>
                </a:lnTo>
                <a:lnTo>
                  <a:pt x="585457" y="144855"/>
                </a:lnTo>
                <a:lnTo>
                  <a:pt x="522083" y="78463"/>
                </a:lnTo>
                <a:lnTo>
                  <a:pt x="500958" y="21125"/>
                </a:lnTo>
                <a:lnTo>
                  <a:pt x="422495" y="0"/>
                </a:lnTo>
                <a:lnTo>
                  <a:pt x="422495" y="42250"/>
                </a:lnTo>
                <a:lnTo>
                  <a:pt x="401370" y="84499"/>
                </a:lnTo>
                <a:lnTo>
                  <a:pt x="422495" y="114677"/>
                </a:lnTo>
                <a:lnTo>
                  <a:pt x="362139" y="117695"/>
                </a:lnTo>
                <a:lnTo>
                  <a:pt x="325925" y="138820"/>
                </a:lnTo>
                <a:lnTo>
                  <a:pt x="283675" y="75446"/>
                </a:lnTo>
                <a:lnTo>
                  <a:pt x="247461" y="90535"/>
                </a:lnTo>
                <a:lnTo>
                  <a:pt x="217283" y="208230"/>
                </a:lnTo>
                <a:lnTo>
                  <a:pt x="0" y="271604"/>
                </a:lnTo>
                <a:lnTo>
                  <a:pt x="42249" y="310836"/>
                </a:lnTo>
                <a:lnTo>
                  <a:pt x="12071" y="325924"/>
                </a:lnTo>
                <a:lnTo>
                  <a:pt x="30178" y="37722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6" name="Freeform 35"/>
          <p:cNvSpPr/>
          <p:nvPr/>
        </p:nvSpPr>
        <p:spPr>
          <a:xfrm>
            <a:off x="4808509" y="4311649"/>
            <a:ext cx="566737" cy="749300"/>
          </a:xfrm>
          <a:custGeom>
            <a:avLst/>
            <a:gdLst>
              <a:gd name="connsiteX0" fmla="*/ 27160 w 567351"/>
              <a:gd name="connsiteY0" fmla="*/ 513030 h 748420"/>
              <a:gd name="connsiteX1" fmla="*/ 214265 w 567351"/>
              <a:gd name="connsiteY1" fmla="*/ 485869 h 748420"/>
              <a:gd name="connsiteX2" fmla="*/ 232372 w 567351"/>
              <a:gd name="connsiteY2" fmla="*/ 413441 h 748420"/>
              <a:gd name="connsiteX3" fmla="*/ 277640 w 567351"/>
              <a:gd name="connsiteY3" fmla="*/ 401370 h 748420"/>
              <a:gd name="connsiteX4" fmla="*/ 331960 w 567351"/>
              <a:gd name="connsiteY4" fmla="*/ 510012 h 748420"/>
              <a:gd name="connsiteX5" fmla="*/ 289711 w 567351"/>
              <a:gd name="connsiteY5" fmla="*/ 546226 h 748420"/>
              <a:gd name="connsiteX6" fmla="*/ 289711 w 567351"/>
              <a:gd name="connsiteY6" fmla="*/ 546226 h 748420"/>
              <a:gd name="connsiteX7" fmla="*/ 350067 w 567351"/>
              <a:gd name="connsiteY7" fmla="*/ 546226 h 748420"/>
              <a:gd name="connsiteX8" fmla="*/ 401370 w 567351"/>
              <a:gd name="connsiteY8" fmla="*/ 594511 h 748420"/>
              <a:gd name="connsiteX9" fmla="*/ 377228 w 567351"/>
              <a:gd name="connsiteY9" fmla="*/ 669956 h 748420"/>
              <a:gd name="connsiteX10" fmla="*/ 407406 w 567351"/>
              <a:gd name="connsiteY10" fmla="*/ 727295 h 748420"/>
              <a:gd name="connsiteX11" fmla="*/ 461727 w 567351"/>
              <a:gd name="connsiteY11" fmla="*/ 733331 h 748420"/>
              <a:gd name="connsiteX12" fmla="*/ 506994 w 567351"/>
              <a:gd name="connsiteY12" fmla="*/ 718241 h 748420"/>
              <a:gd name="connsiteX13" fmla="*/ 522083 w 567351"/>
              <a:gd name="connsiteY13" fmla="*/ 748420 h 748420"/>
              <a:gd name="connsiteX14" fmla="*/ 567351 w 567351"/>
              <a:gd name="connsiteY14" fmla="*/ 688063 h 748420"/>
              <a:gd name="connsiteX15" fmla="*/ 528119 w 567351"/>
              <a:gd name="connsiteY15" fmla="*/ 621671 h 748420"/>
              <a:gd name="connsiteX16" fmla="*/ 525101 w 567351"/>
              <a:gd name="connsiteY16" fmla="*/ 588475 h 748420"/>
              <a:gd name="connsiteX17" fmla="*/ 510012 w 567351"/>
              <a:gd name="connsiteY17" fmla="*/ 561315 h 748420"/>
              <a:gd name="connsiteX18" fmla="*/ 555279 w 567351"/>
              <a:gd name="connsiteY18" fmla="*/ 534154 h 748420"/>
              <a:gd name="connsiteX19" fmla="*/ 546226 w 567351"/>
              <a:gd name="connsiteY19" fmla="*/ 467762 h 748420"/>
              <a:gd name="connsiteX20" fmla="*/ 513030 w 567351"/>
              <a:gd name="connsiteY20" fmla="*/ 407406 h 748420"/>
              <a:gd name="connsiteX21" fmla="*/ 464745 w 567351"/>
              <a:gd name="connsiteY21" fmla="*/ 449655 h 748420"/>
              <a:gd name="connsiteX22" fmla="*/ 425513 w 567351"/>
              <a:gd name="connsiteY22" fmla="*/ 413441 h 748420"/>
              <a:gd name="connsiteX23" fmla="*/ 398353 w 567351"/>
              <a:gd name="connsiteY23" fmla="*/ 383263 h 748420"/>
              <a:gd name="connsiteX24" fmla="*/ 386281 w 567351"/>
              <a:gd name="connsiteY24" fmla="*/ 347049 h 748420"/>
              <a:gd name="connsiteX25" fmla="*/ 416459 w 567351"/>
              <a:gd name="connsiteY25" fmla="*/ 344032 h 748420"/>
              <a:gd name="connsiteX26" fmla="*/ 434566 w 567351"/>
              <a:gd name="connsiteY26" fmla="*/ 359121 h 748420"/>
              <a:gd name="connsiteX27" fmla="*/ 416459 w 567351"/>
              <a:gd name="connsiteY27" fmla="*/ 262550 h 748420"/>
              <a:gd name="connsiteX28" fmla="*/ 443620 w 567351"/>
              <a:gd name="connsiteY28" fmla="*/ 223319 h 748420"/>
              <a:gd name="connsiteX29" fmla="*/ 419477 w 567351"/>
              <a:gd name="connsiteY29" fmla="*/ 220301 h 748420"/>
              <a:gd name="connsiteX30" fmla="*/ 440602 w 567351"/>
              <a:gd name="connsiteY30" fmla="*/ 162962 h 748420"/>
              <a:gd name="connsiteX31" fmla="*/ 383263 w 567351"/>
              <a:gd name="connsiteY31" fmla="*/ 144855 h 748420"/>
              <a:gd name="connsiteX32" fmla="*/ 362139 w 567351"/>
              <a:gd name="connsiteY32" fmla="*/ 178051 h 748420"/>
              <a:gd name="connsiteX33" fmla="*/ 322907 w 567351"/>
              <a:gd name="connsiteY33" fmla="*/ 193140 h 748420"/>
              <a:gd name="connsiteX34" fmla="*/ 277640 w 567351"/>
              <a:gd name="connsiteY34" fmla="*/ 181069 h 748420"/>
              <a:gd name="connsiteX35" fmla="*/ 274622 w 567351"/>
              <a:gd name="connsiteY35" fmla="*/ 93552 h 748420"/>
              <a:gd name="connsiteX36" fmla="*/ 295747 w 567351"/>
              <a:gd name="connsiteY36" fmla="*/ 63374 h 748420"/>
              <a:gd name="connsiteX37" fmla="*/ 241426 w 567351"/>
              <a:gd name="connsiteY37" fmla="*/ 0 h 748420"/>
              <a:gd name="connsiteX38" fmla="*/ 214265 w 567351"/>
              <a:gd name="connsiteY38" fmla="*/ 90534 h 748420"/>
              <a:gd name="connsiteX39" fmla="*/ 193141 w 567351"/>
              <a:gd name="connsiteY39" fmla="*/ 48285 h 748420"/>
              <a:gd name="connsiteX40" fmla="*/ 178052 w 567351"/>
              <a:gd name="connsiteY40" fmla="*/ 75445 h 748420"/>
              <a:gd name="connsiteX41" fmla="*/ 156927 w 567351"/>
              <a:gd name="connsiteY41" fmla="*/ 69410 h 748420"/>
              <a:gd name="connsiteX42" fmla="*/ 111659 w 567351"/>
              <a:gd name="connsiteY42" fmla="*/ 190123 h 748420"/>
              <a:gd name="connsiteX43" fmla="*/ 48285 w 567351"/>
              <a:gd name="connsiteY43" fmla="*/ 223319 h 748420"/>
              <a:gd name="connsiteX44" fmla="*/ 51303 w 567351"/>
              <a:gd name="connsiteY44" fmla="*/ 256515 h 748420"/>
              <a:gd name="connsiteX45" fmla="*/ 9054 w 567351"/>
              <a:gd name="connsiteY45" fmla="*/ 325925 h 748420"/>
              <a:gd name="connsiteX46" fmla="*/ 21125 w 567351"/>
              <a:gd name="connsiteY46" fmla="*/ 377228 h 748420"/>
              <a:gd name="connsiteX47" fmla="*/ 0 w 567351"/>
              <a:gd name="connsiteY47" fmla="*/ 464744 h 748420"/>
              <a:gd name="connsiteX48" fmla="*/ 27160 w 567351"/>
              <a:gd name="connsiteY48" fmla="*/ 513030 h 7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7351" h="748420">
                <a:moveTo>
                  <a:pt x="27160" y="513030"/>
                </a:moveTo>
                <a:lnTo>
                  <a:pt x="214265" y="485869"/>
                </a:lnTo>
                <a:lnTo>
                  <a:pt x="232372" y="413441"/>
                </a:lnTo>
                <a:lnTo>
                  <a:pt x="277640" y="401370"/>
                </a:lnTo>
                <a:lnTo>
                  <a:pt x="331960" y="510012"/>
                </a:lnTo>
                <a:lnTo>
                  <a:pt x="289711" y="546226"/>
                </a:lnTo>
                <a:lnTo>
                  <a:pt x="289711" y="546226"/>
                </a:lnTo>
                <a:lnTo>
                  <a:pt x="350067" y="546226"/>
                </a:lnTo>
                <a:lnTo>
                  <a:pt x="401370" y="594511"/>
                </a:lnTo>
                <a:lnTo>
                  <a:pt x="377228" y="669956"/>
                </a:lnTo>
                <a:lnTo>
                  <a:pt x="407406" y="727295"/>
                </a:lnTo>
                <a:lnTo>
                  <a:pt x="461727" y="733331"/>
                </a:lnTo>
                <a:lnTo>
                  <a:pt x="506994" y="718241"/>
                </a:lnTo>
                <a:lnTo>
                  <a:pt x="522083" y="748420"/>
                </a:lnTo>
                <a:lnTo>
                  <a:pt x="567351" y="688063"/>
                </a:lnTo>
                <a:lnTo>
                  <a:pt x="528119" y="621671"/>
                </a:lnTo>
                <a:lnTo>
                  <a:pt x="525101" y="588475"/>
                </a:lnTo>
                <a:lnTo>
                  <a:pt x="510012" y="561315"/>
                </a:lnTo>
                <a:lnTo>
                  <a:pt x="555279" y="534154"/>
                </a:lnTo>
                <a:lnTo>
                  <a:pt x="546226" y="467762"/>
                </a:lnTo>
                <a:lnTo>
                  <a:pt x="513030" y="407406"/>
                </a:lnTo>
                <a:lnTo>
                  <a:pt x="464745" y="449655"/>
                </a:lnTo>
                <a:lnTo>
                  <a:pt x="425513" y="413441"/>
                </a:lnTo>
                <a:lnTo>
                  <a:pt x="398353" y="383263"/>
                </a:lnTo>
                <a:lnTo>
                  <a:pt x="386281" y="347049"/>
                </a:lnTo>
                <a:lnTo>
                  <a:pt x="416459" y="344032"/>
                </a:lnTo>
                <a:lnTo>
                  <a:pt x="434566" y="359121"/>
                </a:lnTo>
                <a:lnTo>
                  <a:pt x="416459" y="262550"/>
                </a:lnTo>
                <a:lnTo>
                  <a:pt x="443620" y="223319"/>
                </a:lnTo>
                <a:lnTo>
                  <a:pt x="419477" y="220301"/>
                </a:lnTo>
                <a:lnTo>
                  <a:pt x="440602" y="162962"/>
                </a:lnTo>
                <a:lnTo>
                  <a:pt x="383263" y="144855"/>
                </a:lnTo>
                <a:lnTo>
                  <a:pt x="362139" y="178051"/>
                </a:lnTo>
                <a:lnTo>
                  <a:pt x="322907" y="193140"/>
                </a:lnTo>
                <a:lnTo>
                  <a:pt x="277640" y="181069"/>
                </a:lnTo>
                <a:lnTo>
                  <a:pt x="274622" y="93552"/>
                </a:lnTo>
                <a:lnTo>
                  <a:pt x="295747" y="63374"/>
                </a:lnTo>
                <a:lnTo>
                  <a:pt x="241426" y="0"/>
                </a:lnTo>
                <a:lnTo>
                  <a:pt x="214265" y="90534"/>
                </a:lnTo>
                <a:lnTo>
                  <a:pt x="193141" y="48285"/>
                </a:lnTo>
                <a:lnTo>
                  <a:pt x="178052" y="75445"/>
                </a:lnTo>
                <a:lnTo>
                  <a:pt x="156927" y="69410"/>
                </a:lnTo>
                <a:lnTo>
                  <a:pt x="111659" y="190123"/>
                </a:lnTo>
                <a:lnTo>
                  <a:pt x="48285" y="223319"/>
                </a:lnTo>
                <a:lnTo>
                  <a:pt x="51303" y="256515"/>
                </a:lnTo>
                <a:lnTo>
                  <a:pt x="9054" y="325925"/>
                </a:lnTo>
                <a:lnTo>
                  <a:pt x="21125" y="377228"/>
                </a:lnTo>
                <a:lnTo>
                  <a:pt x="0" y="464744"/>
                </a:lnTo>
                <a:lnTo>
                  <a:pt x="27160" y="51303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7" name="Freeform 36"/>
          <p:cNvSpPr/>
          <p:nvPr/>
        </p:nvSpPr>
        <p:spPr>
          <a:xfrm>
            <a:off x="5197446" y="4264024"/>
            <a:ext cx="431800" cy="817562"/>
          </a:xfrm>
          <a:custGeom>
            <a:avLst/>
            <a:gdLst>
              <a:gd name="connsiteX0" fmla="*/ 141838 w 431549"/>
              <a:gd name="connsiteY0" fmla="*/ 691081 h 817829"/>
              <a:gd name="connsiteX1" fmla="*/ 208230 w 431549"/>
              <a:gd name="connsiteY1" fmla="*/ 706170 h 817829"/>
              <a:gd name="connsiteX2" fmla="*/ 289711 w 431549"/>
              <a:gd name="connsiteY2" fmla="*/ 679010 h 817829"/>
              <a:gd name="connsiteX3" fmla="*/ 298764 w 431549"/>
              <a:gd name="connsiteY3" fmla="*/ 748419 h 817829"/>
              <a:gd name="connsiteX4" fmla="*/ 322907 w 431549"/>
              <a:gd name="connsiteY4" fmla="*/ 772562 h 817829"/>
              <a:gd name="connsiteX5" fmla="*/ 353085 w 431549"/>
              <a:gd name="connsiteY5" fmla="*/ 766526 h 817829"/>
              <a:gd name="connsiteX6" fmla="*/ 389299 w 431549"/>
              <a:gd name="connsiteY6" fmla="*/ 817829 h 817829"/>
              <a:gd name="connsiteX7" fmla="*/ 413442 w 431549"/>
              <a:gd name="connsiteY7" fmla="*/ 781616 h 817829"/>
              <a:gd name="connsiteX8" fmla="*/ 431549 w 431549"/>
              <a:gd name="connsiteY8" fmla="*/ 727295 h 817829"/>
              <a:gd name="connsiteX9" fmla="*/ 410424 w 431549"/>
              <a:gd name="connsiteY9" fmla="*/ 639778 h 817829"/>
              <a:gd name="connsiteX10" fmla="*/ 416460 w 431549"/>
              <a:gd name="connsiteY10" fmla="*/ 567350 h 817829"/>
              <a:gd name="connsiteX11" fmla="*/ 383263 w 431549"/>
              <a:gd name="connsiteY11" fmla="*/ 558297 h 817829"/>
              <a:gd name="connsiteX12" fmla="*/ 383263 w 431549"/>
              <a:gd name="connsiteY12" fmla="*/ 519065 h 817829"/>
              <a:gd name="connsiteX13" fmla="*/ 398353 w 431549"/>
              <a:gd name="connsiteY13" fmla="*/ 491905 h 817829"/>
              <a:gd name="connsiteX14" fmla="*/ 362139 w 431549"/>
              <a:gd name="connsiteY14" fmla="*/ 491905 h 817829"/>
              <a:gd name="connsiteX15" fmla="*/ 298764 w 431549"/>
              <a:gd name="connsiteY15" fmla="*/ 470780 h 817829"/>
              <a:gd name="connsiteX16" fmla="*/ 292729 w 431549"/>
              <a:gd name="connsiteY16" fmla="*/ 428530 h 817829"/>
              <a:gd name="connsiteX17" fmla="*/ 259533 w 431549"/>
              <a:gd name="connsiteY17" fmla="*/ 398352 h 817829"/>
              <a:gd name="connsiteX18" fmla="*/ 289711 w 431549"/>
              <a:gd name="connsiteY18" fmla="*/ 371192 h 817829"/>
              <a:gd name="connsiteX19" fmla="*/ 298764 w 431549"/>
              <a:gd name="connsiteY19" fmla="*/ 410423 h 817829"/>
              <a:gd name="connsiteX20" fmla="*/ 350067 w 431549"/>
              <a:gd name="connsiteY20" fmla="*/ 410423 h 817829"/>
              <a:gd name="connsiteX21" fmla="*/ 374210 w 431549"/>
              <a:gd name="connsiteY21" fmla="*/ 416459 h 817829"/>
              <a:gd name="connsiteX22" fmla="*/ 383263 w 431549"/>
              <a:gd name="connsiteY22" fmla="*/ 395334 h 817829"/>
              <a:gd name="connsiteX23" fmla="*/ 350067 w 431549"/>
              <a:gd name="connsiteY23" fmla="*/ 344031 h 817829"/>
              <a:gd name="connsiteX24" fmla="*/ 280658 w 431549"/>
              <a:gd name="connsiteY24" fmla="*/ 316871 h 817829"/>
              <a:gd name="connsiteX25" fmla="*/ 313854 w 431549"/>
              <a:gd name="connsiteY25" fmla="*/ 256515 h 817829"/>
              <a:gd name="connsiteX26" fmla="*/ 310836 w 431549"/>
              <a:gd name="connsiteY26" fmla="*/ 220301 h 817829"/>
              <a:gd name="connsiteX27" fmla="*/ 316871 w 431549"/>
              <a:gd name="connsiteY27" fmla="*/ 175033 h 817829"/>
              <a:gd name="connsiteX28" fmla="*/ 295747 w 431549"/>
              <a:gd name="connsiteY28" fmla="*/ 168998 h 817829"/>
              <a:gd name="connsiteX29" fmla="*/ 356103 w 431549"/>
              <a:gd name="connsiteY29" fmla="*/ 93552 h 817829"/>
              <a:gd name="connsiteX30" fmla="*/ 313854 w 431549"/>
              <a:gd name="connsiteY30" fmla="*/ 39231 h 817829"/>
              <a:gd name="connsiteX31" fmla="*/ 313854 w 431549"/>
              <a:gd name="connsiteY31" fmla="*/ 0 h 817829"/>
              <a:gd name="connsiteX32" fmla="*/ 168998 w 431549"/>
              <a:gd name="connsiteY32" fmla="*/ 84499 h 817829"/>
              <a:gd name="connsiteX33" fmla="*/ 178052 w 431549"/>
              <a:gd name="connsiteY33" fmla="*/ 138819 h 817829"/>
              <a:gd name="connsiteX34" fmla="*/ 138820 w 431549"/>
              <a:gd name="connsiteY34" fmla="*/ 190122 h 817829"/>
              <a:gd name="connsiteX35" fmla="*/ 81481 w 431549"/>
              <a:gd name="connsiteY35" fmla="*/ 150891 h 817829"/>
              <a:gd name="connsiteX36" fmla="*/ 6036 w 431549"/>
              <a:gd name="connsiteY36" fmla="*/ 193140 h 817829"/>
              <a:gd name="connsiteX37" fmla="*/ 36214 w 431549"/>
              <a:gd name="connsiteY37" fmla="*/ 217283 h 817829"/>
              <a:gd name="connsiteX38" fmla="*/ 18107 w 431549"/>
              <a:gd name="connsiteY38" fmla="*/ 262550 h 817829"/>
              <a:gd name="connsiteX39" fmla="*/ 51303 w 431549"/>
              <a:gd name="connsiteY39" fmla="*/ 280657 h 817829"/>
              <a:gd name="connsiteX40" fmla="*/ 21125 w 431549"/>
              <a:gd name="connsiteY40" fmla="*/ 310835 h 817829"/>
              <a:gd name="connsiteX41" fmla="*/ 42250 w 431549"/>
              <a:gd name="connsiteY41" fmla="*/ 404388 h 817829"/>
              <a:gd name="connsiteX42" fmla="*/ 0 w 431549"/>
              <a:gd name="connsiteY42" fmla="*/ 395334 h 817829"/>
              <a:gd name="connsiteX43" fmla="*/ 0 w 431549"/>
              <a:gd name="connsiteY43" fmla="*/ 431548 h 817829"/>
              <a:gd name="connsiteX44" fmla="*/ 72428 w 431549"/>
              <a:gd name="connsiteY44" fmla="*/ 485869 h 817829"/>
              <a:gd name="connsiteX45" fmla="*/ 129766 w 431549"/>
              <a:gd name="connsiteY45" fmla="*/ 464744 h 817829"/>
              <a:gd name="connsiteX46" fmla="*/ 156927 w 431549"/>
              <a:gd name="connsiteY46" fmla="*/ 506994 h 817829"/>
              <a:gd name="connsiteX47" fmla="*/ 168998 w 431549"/>
              <a:gd name="connsiteY47" fmla="*/ 585457 h 817829"/>
              <a:gd name="connsiteX48" fmla="*/ 117695 w 431549"/>
              <a:gd name="connsiteY48" fmla="*/ 612618 h 817829"/>
              <a:gd name="connsiteX49" fmla="*/ 126749 w 431549"/>
              <a:gd name="connsiteY49" fmla="*/ 636760 h 817829"/>
              <a:gd name="connsiteX50" fmla="*/ 141838 w 431549"/>
              <a:gd name="connsiteY50" fmla="*/ 691081 h 81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1549" h="817829">
                <a:moveTo>
                  <a:pt x="141838" y="691081"/>
                </a:moveTo>
                <a:lnTo>
                  <a:pt x="208230" y="706170"/>
                </a:lnTo>
                <a:lnTo>
                  <a:pt x="289711" y="679010"/>
                </a:lnTo>
                <a:lnTo>
                  <a:pt x="298764" y="748419"/>
                </a:lnTo>
                <a:lnTo>
                  <a:pt x="322907" y="772562"/>
                </a:lnTo>
                <a:lnTo>
                  <a:pt x="353085" y="766526"/>
                </a:lnTo>
                <a:lnTo>
                  <a:pt x="389299" y="817829"/>
                </a:lnTo>
                <a:lnTo>
                  <a:pt x="413442" y="781616"/>
                </a:lnTo>
                <a:lnTo>
                  <a:pt x="431549" y="727295"/>
                </a:lnTo>
                <a:lnTo>
                  <a:pt x="410424" y="639778"/>
                </a:lnTo>
                <a:lnTo>
                  <a:pt x="416460" y="567350"/>
                </a:lnTo>
                <a:lnTo>
                  <a:pt x="383263" y="558297"/>
                </a:lnTo>
                <a:lnTo>
                  <a:pt x="383263" y="519065"/>
                </a:lnTo>
                <a:lnTo>
                  <a:pt x="398353" y="491905"/>
                </a:lnTo>
                <a:lnTo>
                  <a:pt x="362139" y="491905"/>
                </a:lnTo>
                <a:lnTo>
                  <a:pt x="298764" y="470780"/>
                </a:lnTo>
                <a:lnTo>
                  <a:pt x="292729" y="428530"/>
                </a:lnTo>
                <a:lnTo>
                  <a:pt x="259533" y="398352"/>
                </a:lnTo>
                <a:lnTo>
                  <a:pt x="289711" y="371192"/>
                </a:lnTo>
                <a:lnTo>
                  <a:pt x="298764" y="410423"/>
                </a:lnTo>
                <a:lnTo>
                  <a:pt x="350067" y="410423"/>
                </a:lnTo>
                <a:lnTo>
                  <a:pt x="374210" y="416459"/>
                </a:lnTo>
                <a:lnTo>
                  <a:pt x="383263" y="395334"/>
                </a:lnTo>
                <a:lnTo>
                  <a:pt x="350067" y="344031"/>
                </a:lnTo>
                <a:lnTo>
                  <a:pt x="280658" y="316871"/>
                </a:lnTo>
                <a:lnTo>
                  <a:pt x="313854" y="256515"/>
                </a:lnTo>
                <a:lnTo>
                  <a:pt x="310836" y="220301"/>
                </a:lnTo>
                <a:lnTo>
                  <a:pt x="316871" y="175033"/>
                </a:lnTo>
                <a:lnTo>
                  <a:pt x="295747" y="168998"/>
                </a:lnTo>
                <a:lnTo>
                  <a:pt x="356103" y="93552"/>
                </a:lnTo>
                <a:lnTo>
                  <a:pt x="313854" y="39231"/>
                </a:lnTo>
                <a:lnTo>
                  <a:pt x="313854" y="0"/>
                </a:lnTo>
                <a:lnTo>
                  <a:pt x="168998" y="84499"/>
                </a:lnTo>
                <a:lnTo>
                  <a:pt x="178052" y="138819"/>
                </a:lnTo>
                <a:lnTo>
                  <a:pt x="138820" y="190122"/>
                </a:lnTo>
                <a:lnTo>
                  <a:pt x="81481" y="150891"/>
                </a:lnTo>
                <a:lnTo>
                  <a:pt x="6036" y="193140"/>
                </a:lnTo>
                <a:lnTo>
                  <a:pt x="36214" y="217283"/>
                </a:lnTo>
                <a:lnTo>
                  <a:pt x="18107" y="262550"/>
                </a:lnTo>
                <a:lnTo>
                  <a:pt x="51303" y="280657"/>
                </a:lnTo>
                <a:lnTo>
                  <a:pt x="21125" y="310835"/>
                </a:lnTo>
                <a:lnTo>
                  <a:pt x="42250" y="404388"/>
                </a:lnTo>
                <a:lnTo>
                  <a:pt x="0" y="395334"/>
                </a:lnTo>
                <a:lnTo>
                  <a:pt x="0" y="431548"/>
                </a:lnTo>
                <a:lnTo>
                  <a:pt x="72428" y="485869"/>
                </a:lnTo>
                <a:lnTo>
                  <a:pt x="129766" y="464744"/>
                </a:lnTo>
                <a:lnTo>
                  <a:pt x="156927" y="506994"/>
                </a:lnTo>
                <a:lnTo>
                  <a:pt x="168998" y="585457"/>
                </a:lnTo>
                <a:lnTo>
                  <a:pt x="117695" y="612618"/>
                </a:lnTo>
                <a:cubicBezTo>
                  <a:pt x="120713" y="620665"/>
                  <a:pt x="123858" y="628666"/>
                  <a:pt x="126749" y="636760"/>
                </a:cubicBezTo>
                <a:cubicBezTo>
                  <a:pt x="133102" y="654549"/>
                  <a:pt x="132784" y="648706"/>
                  <a:pt x="141838" y="691081"/>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8" name="Freeform 37"/>
          <p:cNvSpPr/>
          <p:nvPr/>
        </p:nvSpPr>
        <p:spPr>
          <a:xfrm>
            <a:off x="5484784" y="4143374"/>
            <a:ext cx="365125" cy="530225"/>
          </a:xfrm>
          <a:custGeom>
            <a:avLst/>
            <a:gdLst>
              <a:gd name="connsiteX0" fmla="*/ 105624 w 365157"/>
              <a:gd name="connsiteY0" fmla="*/ 531136 h 531136"/>
              <a:gd name="connsiteX1" fmla="*/ 153909 w 365157"/>
              <a:gd name="connsiteY1" fmla="*/ 500958 h 531136"/>
              <a:gd name="connsiteX2" fmla="*/ 220301 w 365157"/>
              <a:gd name="connsiteY2" fmla="*/ 525101 h 531136"/>
              <a:gd name="connsiteX3" fmla="*/ 262551 w 365157"/>
              <a:gd name="connsiteY3" fmla="*/ 491905 h 531136"/>
              <a:gd name="connsiteX4" fmla="*/ 202194 w 365157"/>
              <a:gd name="connsiteY4" fmla="*/ 407406 h 531136"/>
              <a:gd name="connsiteX5" fmla="*/ 208230 w 365157"/>
              <a:gd name="connsiteY5" fmla="*/ 359121 h 531136"/>
              <a:gd name="connsiteX6" fmla="*/ 223319 w 365157"/>
              <a:gd name="connsiteY6" fmla="*/ 392317 h 531136"/>
              <a:gd name="connsiteX7" fmla="*/ 247462 w 365157"/>
              <a:gd name="connsiteY7" fmla="*/ 353085 h 531136"/>
              <a:gd name="connsiteX8" fmla="*/ 286693 w 365157"/>
              <a:gd name="connsiteY8" fmla="*/ 325925 h 531136"/>
              <a:gd name="connsiteX9" fmla="*/ 298765 w 365157"/>
              <a:gd name="connsiteY9" fmla="*/ 356103 h 531136"/>
              <a:gd name="connsiteX10" fmla="*/ 316871 w 365157"/>
              <a:gd name="connsiteY10" fmla="*/ 316871 h 531136"/>
              <a:gd name="connsiteX11" fmla="*/ 322907 w 365157"/>
              <a:gd name="connsiteY11" fmla="*/ 277639 h 531136"/>
              <a:gd name="connsiteX12" fmla="*/ 359121 w 365157"/>
              <a:gd name="connsiteY12" fmla="*/ 259532 h 531136"/>
              <a:gd name="connsiteX13" fmla="*/ 365157 w 365157"/>
              <a:gd name="connsiteY13" fmla="*/ 178051 h 531136"/>
              <a:gd name="connsiteX14" fmla="*/ 304800 w 365157"/>
              <a:gd name="connsiteY14" fmla="*/ 150891 h 531136"/>
              <a:gd name="connsiteX15" fmla="*/ 283675 w 365157"/>
              <a:gd name="connsiteY15" fmla="*/ 69410 h 531136"/>
              <a:gd name="connsiteX16" fmla="*/ 202194 w 365157"/>
              <a:gd name="connsiteY16" fmla="*/ 84499 h 531136"/>
              <a:gd name="connsiteX17" fmla="*/ 211248 w 365157"/>
              <a:gd name="connsiteY17" fmla="*/ 30178 h 531136"/>
              <a:gd name="connsiteX18" fmla="*/ 117695 w 365157"/>
              <a:gd name="connsiteY18" fmla="*/ 0 h 531136"/>
              <a:gd name="connsiteX19" fmla="*/ 84499 w 365157"/>
              <a:gd name="connsiteY19" fmla="*/ 66392 h 531136"/>
              <a:gd name="connsiteX20" fmla="*/ 66392 w 365157"/>
              <a:gd name="connsiteY20" fmla="*/ 42249 h 531136"/>
              <a:gd name="connsiteX21" fmla="*/ 33196 w 365157"/>
              <a:gd name="connsiteY21" fmla="*/ 54321 h 531136"/>
              <a:gd name="connsiteX22" fmla="*/ 24143 w 365157"/>
              <a:gd name="connsiteY22" fmla="*/ 144855 h 531136"/>
              <a:gd name="connsiteX23" fmla="*/ 60357 w 365157"/>
              <a:gd name="connsiteY23" fmla="*/ 205212 h 531136"/>
              <a:gd name="connsiteX24" fmla="*/ 60357 w 365157"/>
              <a:gd name="connsiteY24" fmla="*/ 217283 h 531136"/>
              <a:gd name="connsiteX25" fmla="*/ 12071 w 365157"/>
              <a:gd name="connsiteY25" fmla="*/ 289711 h 531136"/>
              <a:gd name="connsiteX26" fmla="*/ 30178 w 365157"/>
              <a:gd name="connsiteY26" fmla="*/ 304800 h 531136"/>
              <a:gd name="connsiteX27" fmla="*/ 27161 w 365157"/>
              <a:gd name="connsiteY27" fmla="*/ 380245 h 531136"/>
              <a:gd name="connsiteX28" fmla="*/ 0 w 365157"/>
              <a:gd name="connsiteY28" fmla="*/ 425513 h 531136"/>
              <a:gd name="connsiteX29" fmla="*/ 72428 w 365157"/>
              <a:gd name="connsiteY29" fmla="*/ 470780 h 531136"/>
              <a:gd name="connsiteX30" fmla="*/ 105624 w 365157"/>
              <a:gd name="connsiteY30" fmla="*/ 531136 h 5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5157" h="531136">
                <a:moveTo>
                  <a:pt x="105624" y="531136"/>
                </a:moveTo>
                <a:lnTo>
                  <a:pt x="153909" y="500958"/>
                </a:lnTo>
                <a:lnTo>
                  <a:pt x="220301" y="525101"/>
                </a:lnTo>
                <a:lnTo>
                  <a:pt x="262551" y="491905"/>
                </a:lnTo>
                <a:lnTo>
                  <a:pt x="202194" y="407406"/>
                </a:lnTo>
                <a:lnTo>
                  <a:pt x="208230" y="359121"/>
                </a:lnTo>
                <a:lnTo>
                  <a:pt x="223319" y="392317"/>
                </a:lnTo>
                <a:lnTo>
                  <a:pt x="247462" y="353085"/>
                </a:lnTo>
                <a:lnTo>
                  <a:pt x="286693" y="325925"/>
                </a:lnTo>
                <a:lnTo>
                  <a:pt x="298765" y="356103"/>
                </a:lnTo>
                <a:lnTo>
                  <a:pt x="316871" y="316871"/>
                </a:lnTo>
                <a:lnTo>
                  <a:pt x="322907" y="277639"/>
                </a:lnTo>
                <a:lnTo>
                  <a:pt x="359121" y="259532"/>
                </a:lnTo>
                <a:lnTo>
                  <a:pt x="365157" y="178051"/>
                </a:lnTo>
                <a:lnTo>
                  <a:pt x="304800" y="150891"/>
                </a:lnTo>
                <a:lnTo>
                  <a:pt x="283675" y="69410"/>
                </a:lnTo>
                <a:lnTo>
                  <a:pt x="202194" y="84499"/>
                </a:lnTo>
                <a:lnTo>
                  <a:pt x="211248" y="30178"/>
                </a:lnTo>
                <a:lnTo>
                  <a:pt x="117695" y="0"/>
                </a:lnTo>
                <a:lnTo>
                  <a:pt x="84499" y="66392"/>
                </a:lnTo>
                <a:lnTo>
                  <a:pt x="66392" y="42249"/>
                </a:lnTo>
                <a:lnTo>
                  <a:pt x="33196" y="54321"/>
                </a:lnTo>
                <a:lnTo>
                  <a:pt x="24143" y="144855"/>
                </a:lnTo>
                <a:lnTo>
                  <a:pt x="60357" y="205212"/>
                </a:lnTo>
                <a:lnTo>
                  <a:pt x="60357" y="217283"/>
                </a:lnTo>
                <a:lnTo>
                  <a:pt x="12071" y="289711"/>
                </a:lnTo>
                <a:lnTo>
                  <a:pt x="30178" y="304800"/>
                </a:lnTo>
                <a:lnTo>
                  <a:pt x="27161" y="380245"/>
                </a:lnTo>
                <a:lnTo>
                  <a:pt x="0" y="425513"/>
                </a:lnTo>
                <a:lnTo>
                  <a:pt x="72428" y="470780"/>
                </a:lnTo>
                <a:lnTo>
                  <a:pt x="105624" y="53113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9" name="Freeform 38"/>
          <p:cNvSpPr/>
          <p:nvPr/>
        </p:nvSpPr>
        <p:spPr>
          <a:xfrm>
            <a:off x="5460971" y="4384674"/>
            <a:ext cx="627063" cy="509587"/>
          </a:xfrm>
          <a:custGeom>
            <a:avLst/>
            <a:gdLst>
              <a:gd name="connsiteX0" fmla="*/ 168998 w 627707"/>
              <a:gd name="connsiteY0" fmla="*/ 485869 h 510011"/>
              <a:gd name="connsiteX1" fmla="*/ 229354 w 627707"/>
              <a:gd name="connsiteY1" fmla="*/ 510011 h 510011"/>
              <a:gd name="connsiteX2" fmla="*/ 313853 w 627707"/>
              <a:gd name="connsiteY2" fmla="*/ 473798 h 510011"/>
              <a:gd name="connsiteX3" fmla="*/ 407406 w 627707"/>
              <a:gd name="connsiteY3" fmla="*/ 425512 h 510011"/>
              <a:gd name="connsiteX4" fmla="*/ 488887 w 627707"/>
              <a:gd name="connsiteY4" fmla="*/ 440602 h 510011"/>
              <a:gd name="connsiteX5" fmla="*/ 494922 w 627707"/>
              <a:gd name="connsiteY5" fmla="*/ 377227 h 510011"/>
              <a:gd name="connsiteX6" fmla="*/ 513029 w 627707"/>
              <a:gd name="connsiteY6" fmla="*/ 328942 h 510011"/>
              <a:gd name="connsiteX7" fmla="*/ 606582 w 627707"/>
              <a:gd name="connsiteY7" fmla="*/ 295746 h 510011"/>
              <a:gd name="connsiteX8" fmla="*/ 612617 w 627707"/>
              <a:gd name="connsiteY8" fmla="*/ 277639 h 510011"/>
              <a:gd name="connsiteX9" fmla="*/ 618653 w 627707"/>
              <a:gd name="connsiteY9" fmla="*/ 244443 h 510011"/>
              <a:gd name="connsiteX10" fmla="*/ 627707 w 627707"/>
              <a:gd name="connsiteY10" fmla="*/ 220301 h 510011"/>
              <a:gd name="connsiteX11" fmla="*/ 606582 w 627707"/>
              <a:gd name="connsiteY11" fmla="*/ 205211 h 510011"/>
              <a:gd name="connsiteX12" fmla="*/ 573386 w 627707"/>
              <a:gd name="connsiteY12" fmla="*/ 208229 h 510011"/>
              <a:gd name="connsiteX13" fmla="*/ 573386 w 627707"/>
              <a:gd name="connsiteY13" fmla="*/ 141837 h 510011"/>
              <a:gd name="connsiteX14" fmla="*/ 546225 w 627707"/>
              <a:gd name="connsiteY14" fmla="*/ 66392 h 510011"/>
              <a:gd name="connsiteX15" fmla="*/ 479833 w 627707"/>
              <a:gd name="connsiteY15" fmla="*/ 0 h 510011"/>
              <a:gd name="connsiteX16" fmla="*/ 416459 w 627707"/>
              <a:gd name="connsiteY16" fmla="*/ 60356 h 510011"/>
              <a:gd name="connsiteX17" fmla="*/ 386281 w 627707"/>
              <a:gd name="connsiteY17" fmla="*/ 39231 h 510011"/>
              <a:gd name="connsiteX18" fmla="*/ 386281 w 627707"/>
              <a:gd name="connsiteY18" fmla="*/ 18106 h 510011"/>
              <a:gd name="connsiteX19" fmla="*/ 359120 w 627707"/>
              <a:gd name="connsiteY19" fmla="*/ 27160 h 510011"/>
              <a:gd name="connsiteX20" fmla="*/ 328942 w 627707"/>
              <a:gd name="connsiteY20" fmla="*/ 120712 h 510011"/>
              <a:gd name="connsiteX21" fmla="*/ 307817 w 627707"/>
              <a:gd name="connsiteY21" fmla="*/ 87516 h 510011"/>
              <a:gd name="connsiteX22" fmla="*/ 253497 w 627707"/>
              <a:gd name="connsiteY22" fmla="*/ 147873 h 510011"/>
              <a:gd name="connsiteX23" fmla="*/ 232372 w 627707"/>
              <a:gd name="connsiteY23" fmla="*/ 126748 h 510011"/>
              <a:gd name="connsiteX24" fmla="*/ 232372 w 627707"/>
              <a:gd name="connsiteY24" fmla="*/ 165980 h 510011"/>
              <a:gd name="connsiteX25" fmla="*/ 280657 w 627707"/>
              <a:gd name="connsiteY25" fmla="*/ 247461 h 510011"/>
              <a:gd name="connsiteX26" fmla="*/ 241425 w 627707"/>
              <a:gd name="connsiteY26" fmla="*/ 292728 h 510011"/>
              <a:gd name="connsiteX27" fmla="*/ 172015 w 627707"/>
              <a:gd name="connsiteY27" fmla="*/ 271604 h 510011"/>
              <a:gd name="connsiteX28" fmla="*/ 111659 w 627707"/>
              <a:gd name="connsiteY28" fmla="*/ 301782 h 510011"/>
              <a:gd name="connsiteX29" fmla="*/ 39231 w 627707"/>
              <a:gd name="connsiteY29" fmla="*/ 289710 h 510011"/>
              <a:gd name="connsiteX30" fmla="*/ 21124 w 627707"/>
              <a:gd name="connsiteY30" fmla="*/ 253497 h 510011"/>
              <a:gd name="connsiteX31" fmla="*/ 0 w 627707"/>
              <a:gd name="connsiteY31" fmla="*/ 271604 h 510011"/>
              <a:gd name="connsiteX32" fmla="*/ 33196 w 627707"/>
              <a:gd name="connsiteY32" fmla="*/ 322906 h 510011"/>
              <a:gd name="connsiteX33" fmla="*/ 48285 w 627707"/>
              <a:gd name="connsiteY33" fmla="*/ 359120 h 510011"/>
              <a:gd name="connsiteX34" fmla="*/ 90534 w 627707"/>
              <a:gd name="connsiteY34" fmla="*/ 380245 h 510011"/>
              <a:gd name="connsiteX35" fmla="*/ 126748 w 627707"/>
              <a:gd name="connsiteY35" fmla="*/ 377227 h 510011"/>
              <a:gd name="connsiteX36" fmla="*/ 120712 w 627707"/>
              <a:gd name="connsiteY36" fmla="*/ 413441 h 510011"/>
              <a:gd name="connsiteX37" fmla="*/ 120712 w 627707"/>
              <a:gd name="connsiteY37" fmla="*/ 452673 h 510011"/>
              <a:gd name="connsiteX38" fmla="*/ 168998 w 627707"/>
              <a:gd name="connsiteY38" fmla="*/ 485869 h 5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707" h="510011">
                <a:moveTo>
                  <a:pt x="168998" y="485869"/>
                </a:moveTo>
                <a:lnTo>
                  <a:pt x="229354" y="510011"/>
                </a:lnTo>
                <a:lnTo>
                  <a:pt x="313853" y="473798"/>
                </a:lnTo>
                <a:lnTo>
                  <a:pt x="407406" y="425512"/>
                </a:lnTo>
                <a:lnTo>
                  <a:pt x="488887" y="440602"/>
                </a:lnTo>
                <a:lnTo>
                  <a:pt x="494922" y="377227"/>
                </a:lnTo>
                <a:lnTo>
                  <a:pt x="513029" y="328942"/>
                </a:lnTo>
                <a:lnTo>
                  <a:pt x="606582" y="295746"/>
                </a:lnTo>
                <a:lnTo>
                  <a:pt x="612617" y="277639"/>
                </a:lnTo>
                <a:lnTo>
                  <a:pt x="618653" y="244443"/>
                </a:lnTo>
                <a:lnTo>
                  <a:pt x="627707" y="220301"/>
                </a:lnTo>
                <a:lnTo>
                  <a:pt x="606582" y="205211"/>
                </a:lnTo>
                <a:lnTo>
                  <a:pt x="573386" y="208229"/>
                </a:lnTo>
                <a:lnTo>
                  <a:pt x="573386" y="141837"/>
                </a:lnTo>
                <a:lnTo>
                  <a:pt x="546225" y="66392"/>
                </a:lnTo>
                <a:lnTo>
                  <a:pt x="479833" y="0"/>
                </a:lnTo>
                <a:lnTo>
                  <a:pt x="416459" y="60356"/>
                </a:lnTo>
                <a:lnTo>
                  <a:pt x="386281" y="39231"/>
                </a:lnTo>
                <a:lnTo>
                  <a:pt x="386281" y="18106"/>
                </a:lnTo>
                <a:lnTo>
                  <a:pt x="359120" y="27160"/>
                </a:lnTo>
                <a:lnTo>
                  <a:pt x="328942" y="120712"/>
                </a:lnTo>
                <a:lnTo>
                  <a:pt x="307817" y="87516"/>
                </a:lnTo>
                <a:lnTo>
                  <a:pt x="253497" y="147873"/>
                </a:lnTo>
                <a:lnTo>
                  <a:pt x="232372" y="126748"/>
                </a:lnTo>
                <a:lnTo>
                  <a:pt x="232372" y="165980"/>
                </a:lnTo>
                <a:lnTo>
                  <a:pt x="280657" y="247461"/>
                </a:lnTo>
                <a:lnTo>
                  <a:pt x="241425" y="292728"/>
                </a:lnTo>
                <a:lnTo>
                  <a:pt x="172015" y="271604"/>
                </a:lnTo>
                <a:lnTo>
                  <a:pt x="111659" y="301782"/>
                </a:lnTo>
                <a:lnTo>
                  <a:pt x="39231" y="289710"/>
                </a:lnTo>
                <a:lnTo>
                  <a:pt x="21124" y="253497"/>
                </a:lnTo>
                <a:lnTo>
                  <a:pt x="0" y="271604"/>
                </a:lnTo>
                <a:lnTo>
                  <a:pt x="33196" y="322906"/>
                </a:lnTo>
                <a:lnTo>
                  <a:pt x="48285" y="359120"/>
                </a:lnTo>
                <a:lnTo>
                  <a:pt x="90534" y="380245"/>
                </a:lnTo>
                <a:lnTo>
                  <a:pt x="126748" y="377227"/>
                </a:lnTo>
                <a:lnTo>
                  <a:pt x="120712" y="413441"/>
                </a:lnTo>
                <a:lnTo>
                  <a:pt x="120712" y="452673"/>
                </a:lnTo>
                <a:lnTo>
                  <a:pt x="168998" y="48586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 name="Freeform 39"/>
          <p:cNvSpPr/>
          <p:nvPr/>
        </p:nvSpPr>
        <p:spPr>
          <a:xfrm>
            <a:off x="5949921" y="4368799"/>
            <a:ext cx="862013" cy="676275"/>
          </a:xfrm>
          <a:custGeom>
            <a:avLst/>
            <a:gdLst>
              <a:gd name="connsiteX0" fmla="*/ 0 w 863097"/>
              <a:gd name="connsiteY0" fmla="*/ 455692 h 675993"/>
              <a:gd name="connsiteX1" fmla="*/ 63374 w 863097"/>
              <a:gd name="connsiteY1" fmla="*/ 525101 h 675993"/>
              <a:gd name="connsiteX2" fmla="*/ 165980 w 863097"/>
              <a:gd name="connsiteY2" fmla="*/ 497941 h 675993"/>
              <a:gd name="connsiteX3" fmla="*/ 235390 w 863097"/>
              <a:gd name="connsiteY3" fmla="*/ 585458 h 675993"/>
              <a:gd name="connsiteX4" fmla="*/ 190122 w 863097"/>
              <a:gd name="connsiteY4" fmla="*/ 618654 h 675993"/>
              <a:gd name="connsiteX5" fmla="*/ 162962 w 863097"/>
              <a:gd name="connsiteY5" fmla="*/ 660903 h 675993"/>
              <a:gd name="connsiteX6" fmla="*/ 211247 w 863097"/>
              <a:gd name="connsiteY6" fmla="*/ 669957 h 675993"/>
              <a:gd name="connsiteX7" fmla="*/ 211247 w 863097"/>
              <a:gd name="connsiteY7" fmla="*/ 669957 h 675993"/>
              <a:gd name="connsiteX8" fmla="*/ 241425 w 863097"/>
              <a:gd name="connsiteY8" fmla="*/ 675993 h 675993"/>
              <a:gd name="connsiteX9" fmla="*/ 301782 w 863097"/>
              <a:gd name="connsiteY9" fmla="*/ 675993 h 675993"/>
              <a:gd name="connsiteX10" fmla="*/ 304800 w 863097"/>
              <a:gd name="connsiteY10" fmla="*/ 621672 h 675993"/>
              <a:gd name="connsiteX11" fmla="*/ 398352 w 863097"/>
              <a:gd name="connsiteY11" fmla="*/ 612618 h 675993"/>
              <a:gd name="connsiteX12" fmla="*/ 455691 w 863097"/>
              <a:gd name="connsiteY12" fmla="*/ 585458 h 675993"/>
              <a:gd name="connsiteX13" fmla="*/ 564332 w 863097"/>
              <a:gd name="connsiteY13" fmla="*/ 594511 h 675993"/>
              <a:gd name="connsiteX14" fmla="*/ 669956 w 863097"/>
              <a:gd name="connsiteY14" fmla="*/ 491905 h 675993"/>
              <a:gd name="connsiteX15" fmla="*/ 513029 w 863097"/>
              <a:gd name="connsiteY15" fmla="*/ 494923 h 675993"/>
              <a:gd name="connsiteX16" fmla="*/ 648831 w 863097"/>
              <a:gd name="connsiteY16" fmla="*/ 464745 h 675993"/>
              <a:gd name="connsiteX17" fmla="*/ 630724 w 863097"/>
              <a:gd name="connsiteY17" fmla="*/ 359121 h 675993"/>
              <a:gd name="connsiteX18" fmla="*/ 585457 w 863097"/>
              <a:gd name="connsiteY18" fmla="*/ 380246 h 675993"/>
              <a:gd name="connsiteX19" fmla="*/ 537172 w 863097"/>
              <a:gd name="connsiteY19" fmla="*/ 389299 h 675993"/>
              <a:gd name="connsiteX20" fmla="*/ 485869 w 863097"/>
              <a:gd name="connsiteY20" fmla="*/ 401371 h 675993"/>
              <a:gd name="connsiteX21" fmla="*/ 482851 w 863097"/>
              <a:gd name="connsiteY21" fmla="*/ 380246 h 675993"/>
              <a:gd name="connsiteX22" fmla="*/ 516047 w 863097"/>
              <a:gd name="connsiteY22" fmla="*/ 368175 h 675993"/>
              <a:gd name="connsiteX23" fmla="*/ 591493 w 863097"/>
              <a:gd name="connsiteY23" fmla="*/ 347050 h 675993"/>
              <a:gd name="connsiteX24" fmla="*/ 600546 w 863097"/>
              <a:gd name="connsiteY24" fmla="*/ 310836 h 675993"/>
              <a:gd name="connsiteX25" fmla="*/ 636760 w 863097"/>
              <a:gd name="connsiteY25" fmla="*/ 319890 h 675993"/>
              <a:gd name="connsiteX26" fmla="*/ 666938 w 863097"/>
              <a:gd name="connsiteY26" fmla="*/ 310836 h 675993"/>
              <a:gd name="connsiteX27" fmla="*/ 660903 w 863097"/>
              <a:gd name="connsiteY27" fmla="*/ 235391 h 675993"/>
              <a:gd name="connsiteX28" fmla="*/ 706170 w 863097"/>
              <a:gd name="connsiteY28" fmla="*/ 310836 h 675993"/>
              <a:gd name="connsiteX29" fmla="*/ 751437 w 863097"/>
              <a:gd name="connsiteY29" fmla="*/ 319890 h 675993"/>
              <a:gd name="connsiteX30" fmla="*/ 844990 w 863097"/>
              <a:gd name="connsiteY30" fmla="*/ 241426 h 675993"/>
              <a:gd name="connsiteX31" fmla="*/ 863097 w 863097"/>
              <a:gd name="connsiteY31" fmla="*/ 196159 h 675993"/>
              <a:gd name="connsiteX32" fmla="*/ 826883 w 863097"/>
              <a:gd name="connsiteY32" fmla="*/ 214266 h 675993"/>
              <a:gd name="connsiteX33" fmla="*/ 811794 w 863097"/>
              <a:gd name="connsiteY33" fmla="*/ 202195 h 675993"/>
              <a:gd name="connsiteX34" fmla="*/ 851025 w 863097"/>
              <a:gd name="connsiteY34" fmla="*/ 156927 h 675993"/>
              <a:gd name="connsiteX35" fmla="*/ 863097 w 863097"/>
              <a:gd name="connsiteY35" fmla="*/ 120713 h 675993"/>
              <a:gd name="connsiteX36" fmla="*/ 854043 w 863097"/>
              <a:gd name="connsiteY36" fmla="*/ 78464 h 675993"/>
              <a:gd name="connsiteX37" fmla="*/ 751437 w 863097"/>
              <a:gd name="connsiteY37" fmla="*/ 33196 h 675993"/>
              <a:gd name="connsiteX38" fmla="*/ 838954 w 863097"/>
              <a:gd name="connsiteY38" fmla="*/ 117695 h 675993"/>
              <a:gd name="connsiteX39" fmla="*/ 760491 w 863097"/>
              <a:gd name="connsiteY39" fmla="*/ 117695 h 675993"/>
              <a:gd name="connsiteX40" fmla="*/ 712206 w 863097"/>
              <a:gd name="connsiteY40" fmla="*/ 141838 h 675993"/>
              <a:gd name="connsiteX41" fmla="*/ 627707 w 863097"/>
              <a:gd name="connsiteY41" fmla="*/ 117695 h 675993"/>
              <a:gd name="connsiteX42" fmla="*/ 528119 w 863097"/>
              <a:gd name="connsiteY42" fmla="*/ 132785 h 675993"/>
              <a:gd name="connsiteX43" fmla="*/ 494922 w 863097"/>
              <a:gd name="connsiteY43" fmla="*/ 75446 h 675993"/>
              <a:gd name="connsiteX44" fmla="*/ 470780 w 863097"/>
              <a:gd name="connsiteY44" fmla="*/ 75446 h 675993"/>
              <a:gd name="connsiteX45" fmla="*/ 440602 w 863097"/>
              <a:gd name="connsiteY45" fmla="*/ 3018 h 675993"/>
              <a:gd name="connsiteX46" fmla="*/ 347049 w 863097"/>
              <a:gd name="connsiteY46" fmla="*/ 33196 h 675993"/>
              <a:gd name="connsiteX47" fmla="*/ 301782 w 863097"/>
              <a:gd name="connsiteY47" fmla="*/ 18107 h 675993"/>
              <a:gd name="connsiteX48" fmla="*/ 256515 w 863097"/>
              <a:gd name="connsiteY48" fmla="*/ 21125 h 675993"/>
              <a:gd name="connsiteX49" fmla="*/ 238408 w 863097"/>
              <a:gd name="connsiteY49" fmla="*/ 63375 h 675993"/>
              <a:gd name="connsiteX50" fmla="*/ 172016 w 863097"/>
              <a:gd name="connsiteY50" fmla="*/ 0 h 675993"/>
              <a:gd name="connsiteX51" fmla="*/ 150891 w 863097"/>
              <a:gd name="connsiteY51" fmla="*/ 21125 h 675993"/>
              <a:gd name="connsiteX52" fmla="*/ 132784 w 863097"/>
              <a:gd name="connsiteY52" fmla="*/ 3018 h 675993"/>
              <a:gd name="connsiteX53" fmla="*/ 87517 w 863097"/>
              <a:gd name="connsiteY53" fmla="*/ 36214 h 675993"/>
              <a:gd name="connsiteX54" fmla="*/ 66392 w 863097"/>
              <a:gd name="connsiteY54" fmla="*/ 27161 h 675993"/>
              <a:gd name="connsiteX55" fmla="*/ 54321 w 863097"/>
              <a:gd name="connsiteY55" fmla="*/ 69410 h 675993"/>
              <a:gd name="connsiteX56" fmla="*/ 93552 w 863097"/>
              <a:gd name="connsiteY56" fmla="*/ 232373 h 675993"/>
              <a:gd name="connsiteX57" fmla="*/ 120713 w 863097"/>
              <a:gd name="connsiteY57" fmla="*/ 232373 h 675993"/>
              <a:gd name="connsiteX58" fmla="*/ 138820 w 863097"/>
              <a:gd name="connsiteY58" fmla="*/ 232373 h 675993"/>
              <a:gd name="connsiteX59" fmla="*/ 111659 w 863097"/>
              <a:gd name="connsiteY59" fmla="*/ 310836 h 675993"/>
              <a:gd name="connsiteX60" fmla="*/ 36214 w 863097"/>
              <a:gd name="connsiteY60" fmla="*/ 334979 h 675993"/>
              <a:gd name="connsiteX61" fmla="*/ 0 w 863097"/>
              <a:gd name="connsiteY61" fmla="*/ 455692 h 675993"/>
              <a:gd name="connsiteX0" fmla="*/ 0 w 863097"/>
              <a:gd name="connsiteY0" fmla="*/ 455692 h 675993"/>
              <a:gd name="connsiteX1" fmla="*/ 63374 w 863097"/>
              <a:gd name="connsiteY1" fmla="*/ 525101 h 675993"/>
              <a:gd name="connsiteX2" fmla="*/ 165980 w 863097"/>
              <a:gd name="connsiteY2" fmla="*/ 497941 h 675993"/>
              <a:gd name="connsiteX3" fmla="*/ 235390 w 863097"/>
              <a:gd name="connsiteY3" fmla="*/ 585458 h 675993"/>
              <a:gd name="connsiteX4" fmla="*/ 190122 w 863097"/>
              <a:gd name="connsiteY4" fmla="*/ 618654 h 675993"/>
              <a:gd name="connsiteX5" fmla="*/ 162962 w 863097"/>
              <a:gd name="connsiteY5" fmla="*/ 660903 h 675993"/>
              <a:gd name="connsiteX6" fmla="*/ 211247 w 863097"/>
              <a:gd name="connsiteY6" fmla="*/ 669957 h 675993"/>
              <a:gd name="connsiteX7" fmla="*/ 211247 w 863097"/>
              <a:gd name="connsiteY7" fmla="*/ 669957 h 675993"/>
              <a:gd name="connsiteX8" fmla="*/ 241425 w 863097"/>
              <a:gd name="connsiteY8" fmla="*/ 675993 h 675993"/>
              <a:gd name="connsiteX9" fmla="*/ 301782 w 863097"/>
              <a:gd name="connsiteY9" fmla="*/ 675993 h 675993"/>
              <a:gd name="connsiteX10" fmla="*/ 304800 w 863097"/>
              <a:gd name="connsiteY10" fmla="*/ 621672 h 675993"/>
              <a:gd name="connsiteX11" fmla="*/ 398352 w 863097"/>
              <a:gd name="connsiteY11" fmla="*/ 612618 h 675993"/>
              <a:gd name="connsiteX12" fmla="*/ 455691 w 863097"/>
              <a:gd name="connsiteY12" fmla="*/ 585458 h 675993"/>
              <a:gd name="connsiteX13" fmla="*/ 564332 w 863097"/>
              <a:gd name="connsiteY13" fmla="*/ 594511 h 675993"/>
              <a:gd name="connsiteX14" fmla="*/ 669956 w 863097"/>
              <a:gd name="connsiteY14" fmla="*/ 491905 h 675993"/>
              <a:gd name="connsiteX15" fmla="*/ 513029 w 863097"/>
              <a:gd name="connsiteY15" fmla="*/ 494923 h 675993"/>
              <a:gd name="connsiteX16" fmla="*/ 648831 w 863097"/>
              <a:gd name="connsiteY16" fmla="*/ 464745 h 675993"/>
              <a:gd name="connsiteX17" fmla="*/ 630724 w 863097"/>
              <a:gd name="connsiteY17" fmla="*/ 359121 h 675993"/>
              <a:gd name="connsiteX18" fmla="*/ 585457 w 863097"/>
              <a:gd name="connsiteY18" fmla="*/ 380246 h 675993"/>
              <a:gd name="connsiteX19" fmla="*/ 537172 w 863097"/>
              <a:gd name="connsiteY19" fmla="*/ 389299 h 675993"/>
              <a:gd name="connsiteX20" fmla="*/ 485869 w 863097"/>
              <a:gd name="connsiteY20" fmla="*/ 401371 h 675993"/>
              <a:gd name="connsiteX21" fmla="*/ 482851 w 863097"/>
              <a:gd name="connsiteY21" fmla="*/ 380246 h 675993"/>
              <a:gd name="connsiteX22" fmla="*/ 516047 w 863097"/>
              <a:gd name="connsiteY22" fmla="*/ 368175 h 675993"/>
              <a:gd name="connsiteX23" fmla="*/ 591493 w 863097"/>
              <a:gd name="connsiteY23" fmla="*/ 347050 h 675993"/>
              <a:gd name="connsiteX24" fmla="*/ 600546 w 863097"/>
              <a:gd name="connsiteY24" fmla="*/ 310836 h 675993"/>
              <a:gd name="connsiteX25" fmla="*/ 636760 w 863097"/>
              <a:gd name="connsiteY25" fmla="*/ 319890 h 675993"/>
              <a:gd name="connsiteX26" fmla="*/ 666938 w 863097"/>
              <a:gd name="connsiteY26" fmla="*/ 310836 h 675993"/>
              <a:gd name="connsiteX27" fmla="*/ 660903 w 863097"/>
              <a:gd name="connsiteY27" fmla="*/ 235391 h 675993"/>
              <a:gd name="connsiteX28" fmla="*/ 706170 w 863097"/>
              <a:gd name="connsiteY28" fmla="*/ 310836 h 675993"/>
              <a:gd name="connsiteX29" fmla="*/ 751437 w 863097"/>
              <a:gd name="connsiteY29" fmla="*/ 319890 h 675993"/>
              <a:gd name="connsiteX30" fmla="*/ 844990 w 863097"/>
              <a:gd name="connsiteY30" fmla="*/ 241426 h 675993"/>
              <a:gd name="connsiteX31" fmla="*/ 863097 w 863097"/>
              <a:gd name="connsiteY31" fmla="*/ 196159 h 675993"/>
              <a:gd name="connsiteX32" fmla="*/ 826883 w 863097"/>
              <a:gd name="connsiteY32" fmla="*/ 214266 h 675993"/>
              <a:gd name="connsiteX33" fmla="*/ 811794 w 863097"/>
              <a:gd name="connsiteY33" fmla="*/ 202195 h 675993"/>
              <a:gd name="connsiteX34" fmla="*/ 851025 w 863097"/>
              <a:gd name="connsiteY34" fmla="*/ 156927 h 675993"/>
              <a:gd name="connsiteX35" fmla="*/ 863097 w 863097"/>
              <a:gd name="connsiteY35" fmla="*/ 120713 h 675993"/>
              <a:gd name="connsiteX36" fmla="*/ 854043 w 863097"/>
              <a:gd name="connsiteY36" fmla="*/ 78464 h 675993"/>
              <a:gd name="connsiteX37" fmla="*/ 838954 w 863097"/>
              <a:gd name="connsiteY37" fmla="*/ 117695 h 675993"/>
              <a:gd name="connsiteX38" fmla="*/ 760491 w 863097"/>
              <a:gd name="connsiteY38" fmla="*/ 117695 h 675993"/>
              <a:gd name="connsiteX39" fmla="*/ 712206 w 863097"/>
              <a:gd name="connsiteY39" fmla="*/ 141838 h 675993"/>
              <a:gd name="connsiteX40" fmla="*/ 627707 w 863097"/>
              <a:gd name="connsiteY40" fmla="*/ 117695 h 675993"/>
              <a:gd name="connsiteX41" fmla="*/ 528119 w 863097"/>
              <a:gd name="connsiteY41" fmla="*/ 132785 h 675993"/>
              <a:gd name="connsiteX42" fmla="*/ 494922 w 863097"/>
              <a:gd name="connsiteY42" fmla="*/ 75446 h 675993"/>
              <a:gd name="connsiteX43" fmla="*/ 470780 w 863097"/>
              <a:gd name="connsiteY43" fmla="*/ 75446 h 675993"/>
              <a:gd name="connsiteX44" fmla="*/ 440602 w 863097"/>
              <a:gd name="connsiteY44" fmla="*/ 3018 h 675993"/>
              <a:gd name="connsiteX45" fmla="*/ 347049 w 863097"/>
              <a:gd name="connsiteY45" fmla="*/ 33196 h 675993"/>
              <a:gd name="connsiteX46" fmla="*/ 301782 w 863097"/>
              <a:gd name="connsiteY46" fmla="*/ 18107 h 675993"/>
              <a:gd name="connsiteX47" fmla="*/ 256515 w 863097"/>
              <a:gd name="connsiteY47" fmla="*/ 21125 h 675993"/>
              <a:gd name="connsiteX48" fmla="*/ 238408 w 863097"/>
              <a:gd name="connsiteY48" fmla="*/ 63375 h 675993"/>
              <a:gd name="connsiteX49" fmla="*/ 172016 w 863097"/>
              <a:gd name="connsiteY49" fmla="*/ 0 h 675993"/>
              <a:gd name="connsiteX50" fmla="*/ 150891 w 863097"/>
              <a:gd name="connsiteY50" fmla="*/ 21125 h 675993"/>
              <a:gd name="connsiteX51" fmla="*/ 132784 w 863097"/>
              <a:gd name="connsiteY51" fmla="*/ 3018 h 675993"/>
              <a:gd name="connsiteX52" fmla="*/ 87517 w 863097"/>
              <a:gd name="connsiteY52" fmla="*/ 36214 h 675993"/>
              <a:gd name="connsiteX53" fmla="*/ 66392 w 863097"/>
              <a:gd name="connsiteY53" fmla="*/ 27161 h 675993"/>
              <a:gd name="connsiteX54" fmla="*/ 54321 w 863097"/>
              <a:gd name="connsiteY54" fmla="*/ 69410 h 675993"/>
              <a:gd name="connsiteX55" fmla="*/ 93552 w 863097"/>
              <a:gd name="connsiteY55" fmla="*/ 232373 h 675993"/>
              <a:gd name="connsiteX56" fmla="*/ 120713 w 863097"/>
              <a:gd name="connsiteY56" fmla="*/ 232373 h 675993"/>
              <a:gd name="connsiteX57" fmla="*/ 138820 w 863097"/>
              <a:gd name="connsiteY57" fmla="*/ 232373 h 675993"/>
              <a:gd name="connsiteX58" fmla="*/ 111659 w 863097"/>
              <a:gd name="connsiteY58" fmla="*/ 310836 h 675993"/>
              <a:gd name="connsiteX59" fmla="*/ 36214 w 863097"/>
              <a:gd name="connsiteY59" fmla="*/ 334979 h 675993"/>
              <a:gd name="connsiteX60" fmla="*/ 0 w 863097"/>
              <a:gd name="connsiteY60" fmla="*/ 455692 h 675993"/>
              <a:gd name="connsiteX0" fmla="*/ 0 w 863097"/>
              <a:gd name="connsiteY0" fmla="*/ 455692 h 675993"/>
              <a:gd name="connsiteX1" fmla="*/ 63374 w 863097"/>
              <a:gd name="connsiteY1" fmla="*/ 525101 h 675993"/>
              <a:gd name="connsiteX2" fmla="*/ 165980 w 863097"/>
              <a:gd name="connsiteY2" fmla="*/ 497941 h 675993"/>
              <a:gd name="connsiteX3" fmla="*/ 235390 w 863097"/>
              <a:gd name="connsiteY3" fmla="*/ 585458 h 675993"/>
              <a:gd name="connsiteX4" fmla="*/ 190122 w 863097"/>
              <a:gd name="connsiteY4" fmla="*/ 618654 h 675993"/>
              <a:gd name="connsiteX5" fmla="*/ 162962 w 863097"/>
              <a:gd name="connsiteY5" fmla="*/ 660903 h 675993"/>
              <a:gd name="connsiteX6" fmla="*/ 211247 w 863097"/>
              <a:gd name="connsiteY6" fmla="*/ 669957 h 675993"/>
              <a:gd name="connsiteX7" fmla="*/ 211247 w 863097"/>
              <a:gd name="connsiteY7" fmla="*/ 669957 h 675993"/>
              <a:gd name="connsiteX8" fmla="*/ 241425 w 863097"/>
              <a:gd name="connsiteY8" fmla="*/ 675993 h 675993"/>
              <a:gd name="connsiteX9" fmla="*/ 301782 w 863097"/>
              <a:gd name="connsiteY9" fmla="*/ 675993 h 675993"/>
              <a:gd name="connsiteX10" fmla="*/ 304800 w 863097"/>
              <a:gd name="connsiteY10" fmla="*/ 621672 h 675993"/>
              <a:gd name="connsiteX11" fmla="*/ 398352 w 863097"/>
              <a:gd name="connsiteY11" fmla="*/ 612618 h 675993"/>
              <a:gd name="connsiteX12" fmla="*/ 455691 w 863097"/>
              <a:gd name="connsiteY12" fmla="*/ 585458 h 675993"/>
              <a:gd name="connsiteX13" fmla="*/ 564332 w 863097"/>
              <a:gd name="connsiteY13" fmla="*/ 594511 h 675993"/>
              <a:gd name="connsiteX14" fmla="*/ 669956 w 863097"/>
              <a:gd name="connsiteY14" fmla="*/ 491905 h 675993"/>
              <a:gd name="connsiteX15" fmla="*/ 513029 w 863097"/>
              <a:gd name="connsiteY15" fmla="*/ 494923 h 675993"/>
              <a:gd name="connsiteX16" fmla="*/ 648831 w 863097"/>
              <a:gd name="connsiteY16" fmla="*/ 464745 h 675993"/>
              <a:gd name="connsiteX17" fmla="*/ 630724 w 863097"/>
              <a:gd name="connsiteY17" fmla="*/ 359121 h 675993"/>
              <a:gd name="connsiteX18" fmla="*/ 585457 w 863097"/>
              <a:gd name="connsiteY18" fmla="*/ 380246 h 675993"/>
              <a:gd name="connsiteX19" fmla="*/ 537172 w 863097"/>
              <a:gd name="connsiteY19" fmla="*/ 389299 h 675993"/>
              <a:gd name="connsiteX20" fmla="*/ 485869 w 863097"/>
              <a:gd name="connsiteY20" fmla="*/ 401371 h 675993"/>
              <a:gd name="connsiteX21" fmla="*/ 482851 w 863097"/>
              <a:gd name="connsiteY21" fmla="*/ 380246 h 675993"/>
              <a:gd name="connsiteX22" fmla="*/ 516047 w 863097"/>
              <a:gd name="connsiteY22" fmla="*/ 368175 h 675993"/>
              <a:gd name="connsiteX23" fmla="*/ 591493 w 863097"/>
              <a:gd name="connsiteY23" fmla="*/ 347050 h 675993"/>
              <a:gd name="connsiteX24" fmla="*/ 600546 w 863097"/>
              <a:gd name="connsiteY24" fmla="*/ 310836 h 675993"/>
              <a:gd name="connsiteX25" fmla="*/ 636760 w 863097"/>
              <a:gd name="connsiteY25" fmla="*/ 319890 h 675993"/>
              <a:gd name="connsiteX26" fmla="*/ 666938 w 863097"/>
              <a:gd name="connsiteY26" fmla="*/ 310836 h 675993"/>
              <a:gd name="connsiteX27" fmla="*/ 660903 w 863097"/>
              <a:gd name="connsiteY27" fmla="*/ 235391 h 675993"/>
              <a:gd name="connsiteX28" fmla="*/ 706170 w 863097"/>
              <a:gd name="connsiteY28" fmla="*/ 310836 h 675993"/>
              <a:gd name="connsiteX29" fmla="*/ 751437 w 863097"/>
              <a:gd name="connsiteY29" fmla="*/ 319890 h 675993"/>
              <a:gd name="connsiteX30" fmla="*/ 844990 w 863097"/>
              <a:gd name="connsiteY30" fmla="*/ 241426 h 675993"/>
              <a:gd name="connsiteX31" fmla="*/ 863097 w 863097"/>
              <a:gd name="connsiteY31" fmla="*/ 196159 h 675993"/>
              <a:gd name="connsiteX32" fmla="*/ 826883 w 863097"/>
              <a:gd name="connsiteY32" fmla="*/ 214266 h 675993"/>
              <a:gd name="connsiteX33" fmla="*/ 811794 w 863097"/>
              <a:gd name="connsiteY33" fmla="*/ 202195 h 675993"/>
              <a:gd name="connsiteX34" fmla="*/ 851025 w 863097"/>
              <a:gd name="connsiteY34" fmla="*/ 156927 h 675993"/>
              <a:gd name="connsiteX35" fmla="*/ 863097 w 863097"/>
              <a:gd name="connsiteY35" fmla="*/ 120713 h 675993"/>
              <a:gd name="connsiteX36" fmla="*/ 838954 w 863097"/>
              <a:gd name="connsiteY36" fmla="*/ 117695 h 675993"/>
              <a:gd name="connsiteX37" fmla="*/ 760491 w 863097"/>
              <a:gd name="connsiteY37" fmla="*/ 117695 h 675993"/>
              <a:gd name="connsiteX38" fmla="*/ 712206 w 863097"/>
              <a:gd name="connsiteY38" fmla="*/ 141838 h 675993"/>
              <a:gd name="connsiteX39" fmla="*/ 627707 w 863097"/>
              <a:gd name="connsiteY39" fmla="*/ 117695 h 675993"/>
              <a:gd name="connsiteX40" fmla="*/ 528119 w 863097"/>
              <a:gd name="connsiteY40" fmla="*/ 132785 h 675993"/>
              <a:gd name="connsiteX41" fmla="*/ 494922 w 863097"/>
              <a:gd name="connsiteY41" fmla="*/ 75446 h 675993"/>
              <a:gd name="connsiteX42" fmla="*/ 470780 w 863097"/>
              <a:gd name="connsiteY42" fmla="*/ 75446 h 675993"/>
              <a:gd name="connsiteX43" fmla="*/ 440602 w 863097"/>
              <a:gd name="connsiteY43" fmla="*/ 3018 h 675993"/>
              <a:gd name="connsiteX44" fmla="*/ 347049 w 863097"/>
              <a:gd name="connsiteY44" fmla="*/ 33196 h 675993"/>
              <a:gd name="connsiteX45" fmla="*/ 301782 w 863097"/>
              <a:gd name="connsiteY45" fmla="*/ 18107 h 675993"/>
              <a:gd name="connsiteX46" fmla="*/ 256515 w 863097"/>
              <a:gd name="connsiteY46" fmla="*/ 21125 h 675993"/>
              <a:gd name="connsiteX47" fmla="*/ 238408 w 863097"/>
              <a:gd name="connsiteY47" fmla="*/ 63375 h 675993"/>
              <a:gd name="connsiteX48" fmla="*/ 172016 w 863097"/>
              <a:gd name="connsiteY48" fmla="*/ 0 h 675993"/>
              <a:gd name="connsiteX49" fmla="*/ 150891 w 863097"/>
              <a:gd name="connsiteY49" fmla="*/ 21125 h 675993"/>
              <a:gd name="connsiteX50" fmla="*/ 132784 w 863097"/>
              <a:gd name="connsiteY50" fmla="*/ 3018 h 675993"/>
              <a:gd name="connsiteX51" fmla="*/ 87517 w 863097"/>
              <a:gd name="connsiteY51" fmla="*/ 36214 h 675993"/>
              <a:gd name="connsiteX52" fmla="*/ 66392 w 863097"/>
              <a:gd name="connsiteY52" fmla="*/ 27161 h 675993"/>
              <a:gd name="connsiteX53" fmla="*/ 54321 w 863097"/>
              <a:gd name="connsiteY53" fmla="*/ 69410 h 675993"/>
              <a:gd name="connsiteX54" fmla="*/ 93552 w 863097"/>
              <a:gd name="connsiteY54" fmla="*/ 232373 h 675993"/>
              <a:gd name="connsiteX55" fmla="*/ 120713 w 863097"/>
              <a:gd name="connsiteY55" fmla="*/ 232373 h 675993"/>
              <a:gd name="connsiteX56" fmla="*/ 138820 w 863097"/>
              <a:gd name="connsiteY56" fmla="*/ 232373 h 675993"/>
              <a:gd name="connsiteX57" fmla="*/ 111659 w 863097"/>
              <a:gd name="connsiteY57" fmla="*/ 310836 h 675993"/>
              <a:gd name="connsiteX58" fmla="*/ 36214 w 863097"/>
              <a:gd name="connsiteY58" fmla="*/ 334979 h 675993"/>
              <a:gd name="connsiteX59" fmla="*/ 0 w 863097"/>
              <a:gd name="connsiteY59" fmla="*/ 455692 h 67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63097" h="675993">
                <a:moveTo>
                  <a:pt x="0" y="455692"/>
                </a:moveTo>
                <a:lnTo>
                  <a:pt x="63374" y="525101"/>
                </a:lnTo>
                <a:lnTo>
                  <a:pt x="165980" y="497941"/>
                </a:lnTo>
                <a:lnTo>
                  <a:pt x="235390" y="585458"/>
                </a:lnTo>
                <a:lnTo>
                  <a:pt x="190122" y="618654"/>
                </a:lnTo>
                <a:lnTo>
                  <a:pt x="162962" y="660903"/>
                </a:lnTo>
                <a:lnTo>
                  <a:pt x="211247" y="669957"/>
                </a:lnTo>
                <a:lnTo>
                  <a:pt x="211247" y="669957"/>
                </a:lnTo>
                <a:lnTo>
                  <a:pt x="241425" y="675993"/>
                </a:lnTo>
                <a:lnTo>
                  <a:pt x="301782" y="675993"/>
                </a:lnTo>
                <a:lnTo>
                  <a:pt x="304800" y="621672"/>
                </a:lnTo>
                <a:lnTo>
                  <a:pt x="398352" y="612618"/>
                </a:lnTo>
                <a:lnTo>
                  <a:pt x="455691" y="585458"/>
                </a:lnTo>
                <a:lnTo>
                  <a:pt x="564332" y="594511"/>
                </a:lnTo>
                <a:lnTo>
                  <a:pt x="669956" y="491905"/>
                </a:lnTo>
                <a:lnTo>
                  <a:pt x="513029" y="494923"/>
                </a:lnTo>
                <a:lnTo>
                  <a:pt x="648831" y="464745"/>
                </a:lnTo>
                <a:lnTo>
                  <a:pt x="630724" y="359121"/>
                </a:lnTo>
                <a:lnTo>
                  <a:pt x="585457" y="380246"/>
                </a:lnTo>
                <a:lnTo>
                  <a:pt x="537172" y="389299"/>
                </a:lnTo>
                <a:lnTo>
                  <a:pt x="485869" y="401371"/>
                </a:lnTo>
                <a:lnTo>
                  <a:pt x="482851" y="380246"/>
                </a:lnTo>
                <a:cubicBezTo>
                  <a:pt x="512146" y="370482"/>
                  <a:pt x="501476" y="375461"/>
                  <a:pt x="516047" y="368175"/>
                </a:cubicBezTo>
                <a:lnTo>
                  <a:pt x="591493" y="347050"/>
                </a:lnTo>
                <a:lnTo>
                  <a:pt x="600546" y="310836"/>
                </a:lnTo>
                <a:lnTo>
                  <a:pt x="636760" y="319890"/>
                </a:lnTo>
                <a:lnTo>
                  <a:pt x="666938" y="310836"/>
                </a:lnTo>
                <a:lnTo>
                  <a:pt x="660903" y="235391"/>
                </a:lnTo>
                <a:lnTo>
                  <a:pt x="706170" y="310836"/>
                </a:lnTo>
                <a:lnTo>
                  <a:pt x="751437" y="319890"/>
                </a:lnTo>
                <a:lnTo>
                  <a:pt x="844990" y="241426"/>
                </a:lnTo>
                <a:lnTo>
                  <a:pt x="863097" y="196159"/>
                </a:lnTo>
                <a:lnTo>
                  <a:pt x="826883" y="214266"/>
                </a:lnTo>
                <a:lnTo>
                  <a:pt x="811794" y="202195"/>
                </a:lnTo>
                <a:lnTo>
                  <a:pt x="851025" y="156927"/>
                </a:lnTo>
                <a:lnTo>
                  <a:pt x="863097" y="120713"/>
                </a:lnTo>
                <a:lnTo>
                  <a:pt x="838954" y="117695"/>
                </a:lnTo>
                <a:lnTo>
                  <a:pt x="760491" y="117695"/>
                </a:lnTo>
                <a:lnTo>
                  <a:pt x="712206" y="141838"/>
                </a:lnTo>
                <a:lnTo>
                  <a:pt x="627707" y="117695"/>
                </a:lnTo>
                <a:lnTo>
                  <a:pt x="528119" y="132785"/>
                </a:lnTo>
                <a:lnTo>
                  <a:pt x="494922" y="75446"/>
                </a:lnTo>
                <a:lnTo>
                  <a:pt x="470780" y="75446"/>
                </a:lnTo>
                <a:lnTo>
                  <a:pt x="440602" y="3018"/>
                </a:lnTo>
                <a:lnTo>
                  <a:pt x="347049" y="33196"/>
                </a:lnTo>
                <a:lnTo>
                  <a:pt x="301782" y="18107"/>
                </a:lnTo>
                <a:lnTo>
                  <a:pt x="256515" y="21125"/>
                </a:lnTo>
                <a:lnTo>
                  <a:pt x="238408" y="63375"/>
                </a:lnTo>
                <a:lnTo>
                  <a:pt x="172016" y="0"/>
                </a:lnTo>
                <a:lnTo>
                  <a:pt x="150891" y="21125"/>
                </a:lnTo>
                <a:lnTo>
                  <a:pt x="132784" y="3018"/>
                </a:lnTo>
                <a:lnTo>
                  <a:pt x="87517" y="36214"/>
                </a:lnTo>
                <a:lnTo>
                  <a:pt x="66392" y="27161"/>
                </a:lnTo>
                <a:lnTo>
                  <a:pt x="54321" y="69410"/>
                </a:lnTo>
                <a:lnTo>
                  <a:pt x="93552" y="232373"/>
                </a:lnTo>
                <a:lnTo>
                  <a:pt x="120713" y="232373"/>
                </a:lnTo>
                <a:lnTo>
                  <a:pt x="138820" y="232373"/>
                </a:lnTo>
                <a:lnTo>
                  <a:pt x="111659" y="310836"/>
                </a:lnTo>
                <a:lnTo>
                  <a:pt x="36214" y="334979"/>
                </a:lnTo>
                <a:lnTo>
                  <a:pt x="0" y="45569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 name="Freeform 40"/>
          <p:cNvSpPr/>
          <p:nvPr/>
        </p:nvSpPr>
        <p:spPr>
          <a:xfrm>
            <a:off x="4349721" y="4810124"/>
            <a:ext cx="600075" cy="814387"/>
          </a:xfrm>
          <a:custGeom>
            <a:avLst/>
            <a:gdLst>
              <a:gd name="connsiteX0" fmla="*/ 292729 w 600547"/>
              <a:gd name="connsiteY0" fmla="*/ 775581 h 814812"/>
              <a:gd name="connsiteX1" fmla="*/ 368174 w 600547"/>
              <a:gd name="connsiteY1" fmla="*/ 751438 h 814812"/>
              <a:gd name="connsiteX2" fmla="*/ 425513 w 600547"/>
              <a:gd name="connsiteY2" fmla="*/ 784634 h 814812"/>
              <a:gd name="connsiteX3" fmla="*/ 473798 w 600547"/>
              <a:gd name="connsiteY3" fmla="*/ 787652 h 814812"/>
              <a:gd name="connsiteX4" fmla="*/ 494923 w 600547"/>
              <a:gd name="connsiteY4" fmla="*/ 814812 h 814812"/>
              <a:gd name="connsiteX5" fmla="*/ 522083 w 600547"/>
              <a:gd name="connsiteY5" fmla="*/ 799723 h 814812"/>
              <a:gd name="connsiteX6" fmla="*/ 519066 w 600547"/>
              <a:gd name="connsiteY6" fmla="*/ 766527 h 814812"/>
              <a:gd name="connsiteX7" fmla="*/ 534155 w 600547"/>
              <a:gd name="connsiteY7" fmla="*/ 736349 h 814812"/>
              <a:gd name="connsiteX8" fmla="*/ 516048 w 600547"/>
              <a:gd name="connsiteY8" fmla="*/ 709189 h 814812"/>
              <a:gd name="connsiteX9" fmla="*/ 513030 w 600547"/>
              <a:gd name="connsiteY9" fmla="*/ 642796 h 814812"/>
              <a:gd name="connsiteX10" fmla="*/ 488887 w 600547"/>
              <a:gd name="connsiteY10" fmla="*/ 621672 h 814812"/>
              <a:gd name="connsiteX11" fmla="*/ 485869 w 600547"/>
              <a:gd name="connsiteY11" fmla="*/ 564333 h 814812"/>
              <a:gd name="connsiteX12" fmla="*/ 467763 w 600547"/>
              <a:gd name="connsiteY12" fmla="*/ 510012 h 814812"/>
              <a:gd name="connsiteX13" fmla="*/ 525101 w 600547"/>
              <a:gd name="connsiteY13" fmla="*/ 513030 h 814812"/>
              <a:gd name="connsiteX14" fmla="*/ 540190 w 600547"/>
              <a:gd name="connsiteY14" fmla="*/ 482852 h 814812"/>
              <a:gd name="connsiteX15" fmla="*/ 570368 w 600547"/>
              <a:gd name="connsiteY15" fmla="*/ 482852 h 814812"/>
              <a:gd name="connsiteX16" fmla="*/ 570368 w 600547"/>
              <a:gd name="connsiteY16" fmla="*/ 410424 h 814812"/>
              <a:gd name="connsiteX17" fmla="*/ 600547 w 600547"/>
              <a:gd name="connsiteY17" fmla="*/ 389299 h 814812"/>
              <a:gd name="connsiteX18" fmla="*/ 585458 w 600547"/>
              <a:gd name="connsiteY18" fmla="*/ 353086 h 814812"/>
              <a:gd name="connsiteX19" fmla="*/ 552262 w 600547"/>
              <a:gd name="connsiteY19" fmla="*/ 304800 h 814812"/>
              <a:gd name="connsiteX20" fmla="*/ 567351 w 600547"/>
              <a:gd name="connsiteY20" fmla="*/ 283676 h 814812"/>
              <a:gd name="connsiteX21" fmla="*/ 540190 w 600547"/>
              <a:gd name="connsiteY21" fmla="*/ 196159 h 814812"/>
              <a:gd name="connsiteX22" fmla="*/ 503976 w 600547"/>
              <a:gd name="connsiteY22" fmla="*/ 129767 h 814812"/>
              <a:gd name="connsiteX23" fmla="*/ 488887 w 600547"/>
              <a:gd name="connsiteY23" fmla="*/ 141838 h 814812"/>
              <a:gd name="connsiteX24" fmla="*/ 485869 w 600547"/>
              <a:gd name="connsiteY24" fmla="*/ 99589 h 814812"/>
              <a:gd name="connsiteX25" fmla="*/ 497941 w 600547"/>
              <a:gd name="connsiteY25" fmla="*/ 66393 h 814812"/>
              <a:gd name="connsiteX26" fmla="*/ 473798 w 600547"/>
              <a:gd name="connsiteY26" fmla="*/ 48286 h 814812"/>
              <a:gd name="connsiteX27" fmla="*/ 419477 w 600547"/>
              <a:gd name="connsiteY27" fmla="*/ 45268 h 814812"/>
              <a:gd name="connsiteX28" fmla="*/ 386281 w 600547"/>
              <a:gd name="connsiteY28" fmla="*/ 0 h 814812"/>
              <a:gd name="connsiteX29" fmla="*/ 374210 w 600547"/>
              <a:gd name="connsiteY29" fmla="*/ 45268 h 814812"/>
              <a:gd name="connsiteX30" fmla="*/ 344032 w 600547"/>
              <a:gd name="connsiteY30" fmla="*/ 27161 h 814812"/>
              <a:gd name="connsiteX31" fmla="*/ 325925 w 600547"/>
              <a:gd name="connsiteY31" fmla="*/ 54321 h 814812"/>
              <a:gd name="connsiteX32" fmla="*/ 298765 w 600547"/>
              <a:gd name="connsiteY32" fmla="*/ 39232 h 814812"/>
              <a:gd name="connsiteX33" fmla="*/ 301782 w 600547"/>
              <a:gd name="connsiteY33" fmla="*/ 81482 h 814812"/>
              <a:gd name="connsiteX34" fmla="*/ 238408 w 600547"/>
              <a:gd name="connsiteY34" fmla="*/ 48286 h 814812"/>
              <a:gd name="connsiteX35" fmla="*/ 153909 w 600547"/>
              <a:gd name="connsiteY35" fmla="*/ 117695 h 814812"/>
              <a:gd name="connsiteX36" fmla="*/ 120713 w 600547"/>
              <a:gd name="connsiteY36" fmla="*/ 102606 h 814812"/>
              <a:gd name="connsiteX37" fmla="*/ 84499 w 600547"/>
              <a:gd name="connsiteY37" fmla="*/ 114678 h 814812"/>
              <a:gd name="connsiteX38" fmla="*/ 93553 w 600547"/>
              <a:gd name="connsiteY38" fmla="*/ 168998 h 814812"/>
              <a:gd name="connsiteX39" fmla="*/ 72428 w 600547"/>
              <a:gd name="connsiteY39" fmla="*/ 238408 h 814812"/>
              <a:gd name="connsiteX40" fmla="*/ 63374 w 600547"/>
              <a:gd name="connsiteY40" fmla="*/ 307818 h 814812"/>
              <a:gd name="connsiteX41" fmla="*/ 72428 w 600547"/>
              <a:gd name="connsiteY41" fmla="*/ 328943 h 814812"/>
              <a:gd name="connsiteX42" fmla="*/ 27161 w 600547"/>
              <a:gd name="connsiteY42" fmla="*/ 377228 h 814812"/>
              <a:gd name="connsiteX43" fmla="*/ 87517 w 600547"/>
              <a:gd name="connsiteY43" fmla="*/ 440602 h 814812"/>
              <a:gd name="connsiteX44" fmla="*/ 99588 w 600547"/>
              <a:gd name="connsiteY44" fmla="*/ 479834 h 814812"/>
              <a:gd name="connsiteX45" fmla="*/ 0 w 600547"/>
              <a:gd name="connsiteY45" fmla="*/ 606583 h 814812"/>
              <a:gd name="connsiteX46" fmla="*/ 24143 w 600547"/>
              <a:gd name="connsiteY46" fmla="*/ 663921 h 814812"/>
              <a:gd name="connsiteX47" fmla="*/ 105624 w 600547"/>
              <a:gd name="connsiteY47" fmla="*/ 682028 h 814812"/>
              <a:gd name="connsiteX48" fmla="*/ 141838 w 600547"/>
              <a:gd name="connsiteY48" fmla="*/ 748420 h 814812"/>
              <a:gd name="connsiteX49" fmla="*/ 202194 w 600547"/>
              <a:gd name="connsiteY49" fmla="*/ 802741 h 814812"/>
              <a:gd name="connsiteX50" fmla="*/ 292729 w 600547"/>
              <a:gd name="connsiteY50" fmla="*/ 775581 h 8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0547" h="814812">
                <a:moveTo>
                  <a:pt x="292729" y="775581"/>
                </a:moveTo>
                <a:lnTo>
                  <a:pt x="368174" y="751438"/>
                </a:lnTo>
                <a:lnTo>
                  <a:pt x="425513" y="784634"/>
                </a:lnTo>
                <a:lnTo>
                  <a:pt x="473798" y="787652"/>
                </a:lnTo>
                <a:lnTo>
                  <a:pt x="494923" y="814812"/>
                </a:lnTo>
                <a:lnTo>
                  <a:pt x="522083" y="799723"/>
                </a:lnTo>
                <a:lnTo>
                  <a:pt x="519066" y="766527"/>
                </a:lnTo>
                <a:lnTo>
                  <a:pt x="534155" y="736349"/>
                </a:lnTo>
                <a:lnTo>
                  <a:pt x="516048" y="709189"/>
                </a:lnTo>
                <a:lnTo>
                  <a:pt x="513030" y="642796"/>
                </a:lnTo>
                <a:lnTo>
                  <a:pt x="488887" y="621672"/>
                </a:lnTo>
                <a:lnTo>
                  <a:pt x="485869" y="564333"/>
                </a:lnTo>
                <a:lnTo>
                  <a:pt x="467763" y="510012"/>
                </a:lnTo>
                <a:lnTo>
                  <a:pt x="525101" y="513030"/>
                </a:lnTo>
                <a:lnTo>
                  <a:pt x="540190" y="482852"/>
                </a:lnTo>
                <a:lnTo>
                  <a:pt x="570368" y="482852"/>
                </a:lnTo>
                <a:lnTo>
                  <a:pt x="570368" y="410424"/>
                </a:lnTo>
                <a:lnTo>
                  <a:pt x="600547" y="389299"/>
                </a:lnTo>
                <a:lnTo>
                  <a:pt x="585458" y="353086"/>
                </a:lnTo>
                <a:lnTo>
                  <a:pt x="552262" y="304800"/>
                </a:lnTo>
                <a:lnTo>
                  <a:pt x="567351" y="283676"/>
                </a:lnTo>
                <a:lnTo>
                  <a:pt x="540190" y="196159"/>
                </a:lnTo>
                <a:lnTo>
                  <a:pt x="503976" y="129767"/>
                </a:lnTo>
                <a:lnTo>
                  <a:pt x="488887" y="141838"/>
                </a:lnTo>
                <a:lnTo>
                  <a:pt x="485869" y="99589"/>
                </a:lnTo>
                <a:lnTo>
                  <a:pt x="497941" y="66393"/>
                </a:lnTo>
                <a:lnTo>
                  <a:pt x="473798" y="48286"/>
                </a:lnTo>
                <a:lnTo>
                  <a:pt x="419477" y="45268"/>
                </a:lnTo>
                <a:lnTo>
                  <a:pt x="386281" y="0"/>
                </a:lnTo>
                <a:lnTo>
                  <a:pt x="374210" y="45268"/>
                </a:lnTo>
                <a:lnTo>
                  <a:pt x="344032" y="27161"/>
                </a:lnTo>
                <a:lnTo>
                  <a:pt x="325925" y="54321"/>
                </a:lnTo>
                <a:lnTo>
                  <a:pt x="298765" y="39232"/>
                </a:lnTo>
                <a:lnTo>
                  <a:pt x="301782" y="81482"/>
                </a:lnTo>
                <a:lnTo>
                  <a:pt x="238408" y="48286"/>
                </a:lnTo>
                <a:lnTo>
                  <a:pt x="153909" y="117695"/>
                </a:lnTo>
                <a:lnTo>
                  <a:pt x="120713" y="102606"/>
                </a:lnTo>
                <a:lnTo>
                  <a:pt x="84499" y="114678"/>
                </a:lnTo>
                <a:lnTo>
                  <a:pt x="93553" y="168998"/>
                </a:lnTo>
                <a:lnTo>
                  <a:pt x="72428" y="238408"/>
                </a:lnTo>
                <a:lnTo>
                  <a:pt x="63374" y="307818"/>
                </a:lnTo>
                <a:lnTo>
                  <a:pt x="72428" y="328943"/>
                </a:lnTo>
                <a:lnTo>
                  <a:pt x="27161" y="377228"/>
                </a:lnTo>
                <a:lnTo>
                  <a:pt x="87517" y="440602"/>
                </a:lnTo>
                <a:lnTo>
                  <a:pt x="99588" y="479834"/>
                </a:lnTo>
                <a:lnTo>
                  <a:pt x="0" y="606583"/>
                </a:lnTo>
                <a:lnTo>
                  <a:pt x="24143" y="663921"/>
                </a:lnTo>
                <a:lnTo>
                  <a:pt x="105624" y="682028"/>
                </a:lnTo>
                <a:lnTo>
                  <a:pt x="141838" y="748420"/>
                </a:lnTo>
                <a:lnTo>
                  <a:pt x="202194" y="802741"/>
                </a:lnTo>
                <a:lnTo>
                  <a:pt x="292729" y="77558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2" name="Freeform 41"/>
          <p:cNvSpPr/>
          <p:nvPr/>
        </p:nvSpPr>
        <p:spPr>
          <a:xfrm>
            <a:off x="4824384" y="4713286"/>
            <a:ext cx="744537" cy="495300"/>
          </a:xfrm>
          <a:custGeom>
            <a:avLst/>
            <a:gdLst>
              <a:gd name="connsiteX0" fmla="*/ 114677 w 745402"/>
              <a:gd name="connsiteY0" fmla="*/ 479834 h 494923"/>
              <a:gd name="connsiteX1" fmla="*/ 153909 w 745402"/>
              <a:gd name="connsiteY1" fmla="*/ 494923 h 494923"/>
              <a:gd name="connsiteX2" fmla="*/ 196159 w 745402"/>
              <a:gd name="connsiteY2" fmla="*/ 455691 h 494923"/>
              <a:gd name="connsiteX3" fmla="*/ 365157 w 745402"/>
              <a:gd name="connsiteY3" fmla="*/ 461727 h 494923"/>
              <a:gd name="connsiteX4" fmla="*/ 398353 w 745402"/>
              <a:gd name="connsiteY4" fmla="*/ 437584 h 494923"/>
              <a:gd name="connsiteX5" fmla="*/ 446638 w 745402"/>
              <a:gd name="connsiteY5" fmla="*/ 467763 h 494923"/>
              <a:gd name="connsiteX6" fmla="*/ 576404 w 745402"/>
              <a:gd name="connsiteY6" fmla="*/ 464745 h 494923"/>
              <a:gd name="connsiteX7" fmla="*/ 621671 w 745402"/>
              <a:gd name="connsiteY7" fmla="*/ 488887 h 494923"/>
              <a:gd name="connsiteX8" fmla="*/ 672974 w 745402"/>
              <a:gd name="connsiteY8" fmla="*/ 431549 h 494923"/>
              <a:gd name="connsiteX9" fmla="*/ 721260 w 745402"/>
              <a:gd name="connsiteY9" fmla="*/ 413442 h 494923"/>
              <a:gd name="connsiteX10" fmla="*/ 745402 w 745402"/>
              <a:gd name="connsiteY10" fmla="*/ 350067 h 494923"/>
              <a:gd name="connsiteX11" fmla="*/ 724277 w 745402"/>
              <a:gd name="connsiteY11" fmla="*/ 316871 h 494923"/>
              <a:gd name="connsiteX12" fmla="*/ 697117 w 745402"/>
              <a:gd name="connsiteY12" fmla="*/ 328943 h 494923"/>
              <a:gd name="connsiteX13" fmla="*/ 672974 w 745402"/>
              <a:gd name="connsiteY13" fmla="*/ 295747 h 494923"/>
              <a:gd name="connsiteX14" fmla="*/ 666939 w 745402"/>
              <a:gd name="connsiteY14" fmla="*/ 229355 h 494923"/>
              <a:gd name="connsiteX15" fmla="*/ 591493 w 745402"/>
              <a:gd name="connsiteY15" fmla="*/ 259533 h 494923"/>
              <a:gd name="connsiteX16" fmla="*/ 534155 w 745402"/>
              <a:gd name="connsiteY16" fmla="*/ 244444 h 494923"/>
              <a:gd name="connsiteX17" fmla="*/ 540190 w 745402"/>
              <a:gd name="connsiteY17" fmla="*/ 280658 h 494923"/>
              <a:gd name="connsiteX18" fmla="*/ 503976 w 745402"/>
              <a:gd name="connsiteY18" fmla="*/ 347050 h 494923"/>
              <a:gd name="connsiteX19" fmla="*/ 485870 w 745402"/>
              <a:gd name="connsiteY19" fmla="*/ 322907 h 494923"/>
              <a:gd name="connsiteX20" fmla="*/ 398353 w 745402"/>
              <a:gd name="connsiteY20" fmla="*/ 328943 h 494923"/>
              <a:gd name="connsiteX21" fmla="*/ 365157 w 745402"/>
              <a:gd name="connsiteY21" fmla="*/ 277640 h 494923"/>
              <a:gd name="connsiteX22" fmla="*/ 383264 w 745402"/>
              <a:gd name="connsiteY22" fmla="*/ 193141 h 494923"/>
              <a:gd name="connsiteX23" fmla="*/ 328943 w 745402"/>
              <a:gd name="connsiteY23" fmla="*/ 144856 h 494923"/>
              <a:gd name="connsiteX24" fmla="*/ 259533 w 745402"/>
              <a:gd name="connsiteY24" fmla="*/ 150891 h 494923"/>
              <a:gd name="connsiteX25" fmla="*/ 307818 w 745402"/>
              <a:gd name="connsiteY25" fmla="*/ 96570 h 494923"/>
              <a:gd name="connsiteX26" fmla="*/ 262551 w 745402"/>
              <a:gd name="connsiteY26" fmla="*/ 0 h 494923"/>
              <a:gd name="connsiteX27" fmla="*/ 214266 w 745402"/>
              <a:gd name="connsiteY27" fmla="*/ 12071 h 494923"/>
              <a:gd name="connsiteX28" fmla="*/ 193141 w 745402"/>
              <a:gd name="connsiteY28" fmla="*/ 87517 h 494923"/>
              <a:gd name="connsiteX29" fmla="*/ 15089 w 745402"/>
              <a:gd name="connsiteY29" fmla="*/ 114677 h 494923"/>
              <a:gd name="connsiteX30" fmla="*/ 0 w 745402"/>
              <a:gd name="connsiteY30" fmla="*/ 144856 h 494923"/>
              <a:gd name="connsiteX31" fmla="*/ 33196 w 745402"/>
              <a:gd name="connsiteY31" fmla="*/ 162963 h 494923"/>
              <a:gd name="connsiteX32" fmla="*/ 3018 w 745402"/>
              <a:gd name="connsiteY32" fmla="*/ 214265 h 494923"/>
              <a:gd name="connsiteX33" fmla="*/ 33196 w 745402"/>
              <a:gd name="connsiteY33" fmla="*/ 232372 h 494923"/>
              <a:gd name="connsiteX34" fmla="*/ 90535 w 745402"/>
              <a:gd name="connsiteY34" fmla="*/ 371192 h 494923"/>
              <a:gd name="connsiteX35" fmla="*/ 78464 w 745402"/>
              <a:gd name="connsiteY35" fmla="*/ 413442 h 494923"/>
              <a:gd name="connsiteX36" fmla="*/ 114677 w 745402"/>
              <a:gd name="connsiteY36" fmla="*/ 479834 h 49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45402" h="494923">
                <a:moveTo>
                  <a:pt x="114677" y="479834"/>
                </a:moveTo>
                <a:lnTo>
                  <a:pt x="153909" y="494923"/>
                </a:lnTo>
                <a:lnTo>
                  <a:pt x="196159" y="455691"/>
                </a:lnTo>
                <a:lnTo>
                  <a:pt x="365157" y="461727"/>
                </a:lnTo>
                <a:lnTo>
                  <a:pt x="398353" y="437584"/>
                </a:lnTo>
                <a:lnTo>
                  <a:pt x="446638" y="467763"/>
                </a:lnTo>
                <a:lnTo>
                  <a:pt x="576404" y="464745"/>
                </a:lnTo>
                <a:lnTo>
                  <a:pt x="621671" y="488887"/>
                </a:lnTo>
                <a:lnTo>
                  <a:pt x="672974" y="431549"/>
                </a:lnTo>
                <a:lnTo>
                  <a:pt x="721260" y="413442"/>
                </a:lnTo>
                <a:lnTo>
                  <a:pt x="745402" y="350067"/>
                </a:lnTo>
                <a:lnTo>
                  <a:pt x="724277" y="316871"/>
                </a:lnTo>
                <a:lnTo>
                  <a:pt x="697117" y="328943"/>
                </a:lnTo>
                <a:lnTo>
                  <a:pt x="672974" y="295747"/>
                </a:lnTo>
                <a:lnTo>
                  <a:pt x="666939" y="229355"/>
                </a:lnTo>
                <a:lnTo>
                  <a:pt x="591493" y="259533"/>
                </a:lnTo>
                <a:lnTo>
                  <a:pt x="534155" y="244444"/>
                </a:lnTo>
                <a:lnTo>
                  <a:pt x="540190" y="280658"/>
                </a:lnTo>
                <a:lnTo>
                  <a:pt x="503976" y="347050"/>
                </a:lnTo>
                <a:lnTo>
                  <a:pt x="485870" y="322907"/>
                </a:lnTo>
                <a:lnTo>
                  <a:pt x="398353" y="328943"/>
                </a:lnTo>
                <a:lnTo>
                  <a:pt x="365157" y="277640"/>
                </a:lnTo>
                <a:lnTo>
                  <a:pt x="383264" y="193141"/>
                </a:lnTo>
                <a:lnTo>
                  <a:pt x="328943" y="144856"/>
                </a:lnTo>
                <a:lnTo>
                  <a:pt x="259533" y="150891"/>
                </a:lnTo>
                <a:lnTo>
                  <a:pt x="307818" y="96570"/>
                </a:lnTo>
                <a:lnTo>
                  <a:pt x="262551" y="0"/>
                </a:lnTo>
                <a:lnTo>
                  <a:pt x="214266" y="12071"/>
                </a:lnTo>
                <a:lnTo>
                  <a:pt x="193141" y="87517"/>
                </a:lnTo>
                <a:lnTo>
                  <a:pt x="15089" y="114677"/>
                </a:lnTo>
                <a:lnTo>
                  <a:pt x="0" y="144856"/>
                </a:lnTo>
                <a:lnTo>
                  <a:pt x="33196" y="162963"/>
                </a:lnTo>
                <a:lnTo>
                  <a:pt x="3018" y="214265"/>
                </a:lnTo>
                <a:lnTo>
                  <a:pt x="33196" y="232372"/>
                </a:lnTo>
                <a:lnTo>
                  <a:pt x="90535" y="371192"/>
                </a:lnTo>
                <a:lnTo>
                  <a:pt x="78464" y="413442"/>
                </a:lnTo>
                <a:lnTo>
                  <a:pt x="114677" y="47983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3" name="Freeform 42"/>
          <p:cNvSpPr/>
          <p:nvPr/>
        </p:nvSpPr>
        <p:spPr>
          <a:xfrm>
            <a:off x="4614833" y="5148261"/>
            <a:ext cx="833438" cy="738188"/>
          </a:xfrm>
          <a:custGeom>
            <a:avLst/>
            <a:gdLst>
              <a:gd name="connsiteX0" fmla="*/ 30178 w 832919"/>
              <a:gd name="connsiteY0" fmla="*/ 739367 h 739367"/>
              <a:gd name="connsiteX1" fmla="*/ 138820 w 832919"/>
              <a:gd name="connsiteY1" fmla="*/ 727296 h 739367"/>
              <a:gd name="connsiteX2" fmla="*/ 165980 w 832919"/>
              <a:gd name="connsiteY2" fmla="*/ 706171 h 739367"/>
              <a:gd name="connsiteX3" fmla="*/ 268586 w 832919"/>
              <a:gd name="connsiteY3" fmla="*/ 733331 h 739367"/>
              <a:gd name="connsiteX4" fmla="*/ 295746 w 832919"/>
              <a:gd name="connsiteY4" fmla="*/ 685046 h 739367"/>
              <a:gd name="connsiteX5" fmla="*/ 362138 w 832919"/>
              <a:gd name="connsiteY5" fmla="*/ 672975 h 739367"/>
              <a:gd name="connsiteX6" fmla="*/ 350067 w 832919"/>
              <a:gd name="connsiteY6" fmla="*/ 615636 h 739367"/>
              <a:gd name="connsiteX7" fmla="*/ 404388 w 832919"/>
              <a:gd name="connsiteY7" fmla="*/ 645814 h 739367"/>
              <a:gd name="connsiteX8" fmla="*/ 428530 w 832919"/>
              <a:gd name="connsiteY8" fmla="*/ 624690 h 739367"/>
              <a:gd name="connsiteX9" fmla="*/ 337996 w 832919"/>
              <a:gd name="connsiteY9" fmla="*/ 510012 h 739367"/>
              <a:gd name="connsiteX10" fmla="*/ 561315 w 832919"/>
              <a:gd name="connsiteY10" fmla="*/ 660903 h 739367"/>
              <a:gd name="connsiteX11" fmla="*/ 552261 w 832919"/>
              <a:gd name="connsiteY11" fmla="*/ 579422 h 739367"/>
              <a:gd name="connsiteX12" fmla="*/ 579421 w 832919"/>
              <a:gd name="connsiteY12" fmla="*/ 582440 h 739367"/>
              <a:gd name="connsiteX13" fmla="*/ 591493 w 832919"/>
              <a:gd name="connsiteY13" fmla="*/ 648832 h 739367"/>
              <a:gd name="connsiteX14" fmla="*/ 591493 w 832919"/>
              <a:gd name="connsiteY14" fmla="*/ 648832 h 739367"/>
              <a:gd name="connsiteX15" fmla="*/ 621671 w 832919"/>
              <a:gd name="connsiteY15" fmla="*/ 630725 h 739367"/>
              <a:gd name="connsiteX16" fmla="*/ 642796 w 832919"/>
              <a:gd name="connsiteY16" fmla="*/ 576404 h 739367"/>
              <a:gd name="connsiteX17" fmla="*/ 697117 w 832919"/>
              <a:gd name="connsiteY17" fmla="*/ 582440 h 739367"/>
              <a:gd name="connsiteX18" fmla="*/ 685045 w 832919"/>
              <a:gd name="connsiteY18" fmla="*/ 537173 h 739367"/>
              <a:gd name="connsiteX19" fmla="*/ 706170 w 832919"/>
              <a:gd name="connsiteY19" fmla="*/ 510012 h 739367"/>
              <a:gd name="connsiteX20" fmla="*/ 697117 w 832919"/>
              <a:gd name="connsiteY20" fmla="*/ 461727 h 739367"/>
              <a:gd name="connsiteX21" fmla="*/ 742384 w 832919"/>
              <a:gd name="connsiteY21" fmla="*/ 371193 h 739367"/>
              <a:gd name="connsiteX22" fmla="*/ 820847 w 832919"/>
              <a:gd name="connsiteY22" fmla="*/ 341014 h 739367"/>
              <a:gd name="connsiteX23" fmla="*/ 832919 w 832919"/>
              <a:gd name="connsiteY23" fmla="*/ 304800 h 739367"/>
              <a:gd name="connsiteX24" fmla="*/ 784633 w 832919"/>
              <a:gd name="connsiteY24" fmla="*/ 241426 h 739367"/>
              <a:gd name="connsiteX25" fmla="*/ 766526 w 832919"/>
              <a:gd name="connsiteY25" fmla="*/ 256515 h 739367"/>
              <a:gd name="connsiteX26" fmla="*/ 766526 w 832919"/>
              <a:gd name="connsiteY26" fmla="*/ 211248 h 739367"/>
              <a:gd name="connsiteX27" fmla="*/ 790669 w 832919"/>
              <a:gd name="connsiteY27" fmla="*/ 141838 h 739367"/>
              <a:gd name="connsiteX28" fmla="*/ 823865 w 832919"/>
              <a:gd name="connsiteY28" fmla="*/ 159945 h 739367"/>
              <a:gd name="connsiteX29" fmla="*/ 808776 w 832919"/>
              <a:gd name="connsiteY29" fmla="*/ 45268 h 739367"/>
              <a:gd name="connsiteX30" fmla="*/ 757473 w 832919"/>
              <a:gd name="connsiteY30" fmla="*/ 30179 h 739367"/>
              <a:gd name="connsiteX31" fmla="*/ 624689 w 832919"/>
              <a:gd name="connsiteY31" fmla="*/ 33197 h 739367"/>
              <a:gd name="connsiteX32" fmla="*/ 585457 w 832919"/>
              <a:gd name="connsiteY32" fmla="*/ 0 h 739367"/>
              <a:gd name="connsiteX33" fmla="*/ 528119 w 832919"/>
              <a:gd name="connsiteY33" fmla="*/ 33197 h 739367"/>
              <a:gd name="connsiteX34" fmla="*/ 374210 w 832919"/>
              <a:gd name="connsiteY34" fmla="*/ 21125 h 739367"/>
              <a:gd name="connsiteX35" fmla="*/ 325924 w 832919"/>
              <a:gd name="connsiteY35" fmla="*/ 48286 h 739367"/>
              <a:gd name="connsiteX36" fmla="*/ 298764 w 832919"/>
              <a:gd name="connsiteY36" fmla="*/ 54321 h 739367"/>
              <a:gd name="connsiteX37" fmla="*/ 274621 w 832919"/>
              <a:gd name="connsiteY37" fmla="*/ 90535 h 739367"/>
              <a:gd name="connsiteX38" fmla="*/ 271604 w 832919"/>
              <a:gd name="connsiteY38" fmla="*/ 144856 h 739367"/>
              <a:gd name="connsiteX39" fmla="*/ 238408 w 832919"/>
              <a:gd name="connsiteY39" fmla="*/ 144856 h 739367"/>
              <a:gd name="connsiteX40" fmla="*/ 214265 w 832919"/>
              <a:gd name="connsiteY40" fmla="*/ 187105 h 739367"/>
              <a:gd name="connsiteX41" fmla="*/ 168998 w 832919"/>
              <a:gd name="connsiteY41" fmla="*/ 181070 h 739367"/>
              <a:gd name="connsiteX42" fmla="*/ 190122 w 832919"/>
              <a:gd name="connsiteY42" fmla="*/ 274622 h 739367"/>
              <a:gd name="connsiteX43" fmla="*/ 226336 w 832919"/>
              <a:gd name="connsiteY43" fmla="*/ 310836 h 739367"/>
              <a:gd name="connsiteX44" fmla="*/ 223319 w 832919"/>
              <a:gd name="connsiteY44" fmla="*/ 386282 h 739367"/>
              <a:gd name="connsiteX45" fmla="*/ 235390 w 832919"/>
              <a:gd name="connsiteY45" fmla="*/ 407406 h 739367"/>
              <a:gd name="connsiteX46" fmla="*/ 223319 w 832919"/>
              <a:gd name="connsiteY46" fmla="*/ 437585 h 739367"/>
              <a:gd name="connsiteX47" fmla="*/ 229354 w 832919"/>
              <a:gd name="connsiteY47" fmla="*/ 452674 h 739367"/>
              <a:gd name="connsiteX48" fmla="*/ 202194 w 832919"/>
              <a:gd name="connsiteY48" fmla="*/ 482852 h 739367"/>
              <a:gd name="connsiteX49" fmla="*/ 178051 w 832919"/>
              <a:gd name="connsiteY49" fmla="*/ 443620 h 739367"/>
              <a:gd name="connsiteX50" fmla="*/ 114677 w 832919"/>
              <a:gd name="connsiteY50" fmla="*/ 446638 h 739367"/>
              <a:gd name="connsiteX51" fmla="*/ 72427 w 832919"/>
              <a:gd name="connsiteY51" fmla="*/ 413442 h 739367"/>
              <a:gd name="connsiteX52" fmla="*/ 0 w 832919"/>
              <a:gd name="connsiteY52" fmla="*/ 437585 h 739367"/>
              <a:gd name="connsiteX53" fmla="*/ 42249 w 832919"/>
              <a:gd name="connsiteY53" fmla="*/ 510012 h 739367"/>
              <a:gd name="connsiteX54" fmla="*/ 81481 w 832919"/>
              <a:gd name="connsiteY54" fmla="*/ 522084 h 739367"/>
              <a:gd name="connsiteX55" fmla="*/ 57338 w 832919"/>
              <a:gd name="connsiteY55" fmla="*/ 561315 h 739367"/>
              <a:gd name="connsiteX56" fmla="*/ 45267 w 832919"/>
              <a:gd name="connsiteY56" fmla="*/ 669957 h 739367"/>
              <a:gd name="connsiteX57" fmla="*/ 6035 w 832919"/>
              <a:gd name="connsiteY57" fmla="*/ 679010 h 739367"/>
              <a:gd name="connsiteX58" fmla="*/ 30178 w 832919"/>
              <a:gd name="connsiteY58" fmla="*/ 739367 h 73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2919" h="739367">
                <a:moveTo>
                  <a:pt x="30178" y="739367"/>
                </a:moveTo>
                <a:lnTo>
                  <a:pt x="138820" y="727296"/>
                </a:lnTo>
                <a:lnTo>
                  <a:pt x="165980" y="706171"/>
                </a:lnTo>
                <a:lnTo>
                  <a:pt x="268586" y="733331"/>
                </a:lnTo>
                <a:lnTo>
                  <a:pt x="295746" y="685046"/>
                </a:lnTo>
                <a:lnTo>
                  <a:pt x="362138" y="672975"/>
                </a:lnTo>
                <a:lnTo>
                  <a:pt x="350067" y="615636"/>
                </a:lnTo>
                <a:lnTo>
                  <a:pt x="404388" y="645814"/>
                </a:lnTo>
                <a:lnTo>
                  <a:pt x="428530" y="624690"/>
                </a:lnTo>
                <a:lnTo>
                  <a:pt x="337996" y="510012"/>
                </a:lnTo>
                <a:lnTo>
                  <a:pt x="561315" y="660903"/>
                </a:lnTo>
                <a:lnTo>
                  <a:pt x="552261" y="579422"/>
                </a:lnTo>
                <a:lnTo>
                  <a:pt x="579421" y="582440"/>
                </a:lnTo>
                <a:lnTo>
                  <a:pt x="591493" y="648832"/>
                </a:lnTo>
                <a:lnTo>
                  <a:pt x="591493" y="648832"/>
                </a:lnTo>
                <a:lnTo>
                  <a:pt x="621671" y="630725"/>
                </a:lnTo>
                <a:lnTo>
                  <a:pt x="642796" y="576404"/>
                </a:lnTo>
                <a:lnTo>
                  <a:pt x="697117" y="582440"/>
                </a:lnTo>
                <a:lnTo>
                  <a:pt x="685045" y="537173"/>
                </a:lnTo>
                <a:lnTo>
                  <a:pt x="706170" y="510012"/>
                </a:lnTo>
                <a:lnTo>
                  <a:pt x="697117" y="461727"/>
                </a:lnTo>
                <a:lnTo>
                  <a:pt x="742384" y="371193"/>
                </a:lnTo>
                <a:lnTo>
                  <a:pt x="820847" y="341014"/>
                </a:lnTo>
                <a:lnTo>
                  <a:pt x="832919" y="304800"/>
                </a:lnTo>
                <a:lnTo>
                  <a:pt x="784633" y="241426"/>
                </a:lnTo>
                <a:lnTo>
                  <a:pt x="766526" y="256515"/>
                </a:lnTo>
                <a:lnTo>
                  <a:pt x="766526" y="211248"/>
                </a:lnTo>
                <a:lnTo>
                  <a:pt x="790669" y="141838"/>
                </a:lnTo>
                <a:lnTo>
                  <a:pt x="823865" y="159945"/>
                </a:lnTo>
                <a:lnTo>
                  <a:pt x="808776" y="45268"/>
                </a:lnTo>
                <a:lnTo>
                  <a:pt x="757473" y="30179"/>
                </a:lnTo>
                <a:lnTo>
                  <a:pt x="624689" y="33197"/>
                </a:lnTo>
                <a:lnTo>
                  <a:pt x="585457" y="0"/>
                </a:lnTo>
                <a:lnTo>
                  <a:pt x="528119" y="33197"/>
                </a:lnTo>
                <a:lnTo>
                  <a:pt x="374210" y="21125"/>
                </a:lnTo>
                <a:lnTo>
                  <a:pt x="325924" y="48286"/>
                </a:lnTo>
                <a:lnTo>
                  <a:pt x="298764" y="54321"/>
                </a:lnTo>
                <a:lnTo>
                  <a:pt x="274621" y="90535"/>
                </a:lnTo>
                <a:lnTo>
                  <a:pt x="271604" y="144856"/>
                </a:lnTo>
                <a:lnTo>
                  <a:pt x="238408" y="144856"/>
                </a:lnTo>
                <a:lnTo>
                  <a:pt x="214265" y="187105"/>
                </a:lnTo>
                <a:lnTo>
                  <a:pt x="168998" y="181070"/>
                </a:lnTo>
                <a:lnTo>
                  <a:pt x="190122" y="274622"/>
                </a:lnTo>
                <a:lnTo>
                  <a:pt x="226336" y="310836"/>
                </a:lnTo>
                <a:lnTo>
                  <a:pt x="223319" y="386282"/>
                </a:lnTo>
                <a:lnTo>
                  <a:pt x="235390" y="407406"/>
                </a:lnTo>
                <a:lnTo>
                  <a:pt x="223319" y="437585"/>
                </a:lnTo>
                <a:lnTo>
                  <a:pt x="229354" y="452674"/>
                </a:lnTo>
                <a:lnTo>
                  <a:pt x="202194" y="482852"/>
                </a:lnTo>
                <a:lnTo>
                  <a:pt x="178051" y="443620"/>
                </a:lnTo>
                <a:lnTo>
                  <a:pt x="114677" y="446638"/>
                </a:lnTo>
                <a:lnTo>
                  <a:pt x="72427" y="413442"/>
                </a:lnTo>
                <a:lnTo>
                  <a:pt x="0" y="437585"/>
                </a:lnTo>
                <a:lnTo>
                  <a:pt x="42249" y="510012"/>
                </a:lnTo>
                <a:lnTo>
                  <a:pt x="81481" y="522084"/>
                </a:lnTo>
                <a:lnTo>
                  <a:pt x="57338" y="561315"/>
                </a:lnTo>
                <a:lnTo>
                  <a:pt x="45267" y="669957"/>
                </a:lnTo>
                <a:lnTo>
                  <a:pt x="6035" y="679010"/>
                </a:lnTo>
                <a:lnTo>
                  <a:pt x="30178" y="73936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4" name="Freeform 43"/>
          <p:cNvSpPr/>
          <p:nvPr/>
        </p:nvSpPr>
        <p:spPr>
          <a:xfrm>
            <a:off x="4919634" y="5821361"/>
            <a:ext cx="330200" cy="201613"/>
          </a:xfrm>
          <a:custGeom>
            <a:avLst/>
            <a:gdLst>
              <a:gd name="connsiteX0" fmla="*/ 0 w 328943"/>
              <a:gd name="connsiteY0" fmla="*/ 111659 h 202194"/>
              <a:gd name="connsiteX1" fmla="*/ 60357 w 328943"/>
              <a:gd name="connsiteY1" fmla="*/ 111659 h 202194"/>
              <a:gd name="connsiteX2" fmla="*/ 184088 w 328943"/>
              <a:gd name="connsiteY2" fmla="*/ 202194 h 202194"/>
              <a:gd name="connsiteX3" fmla="*/ 241426 w 328943"/>
              <a:gd name="connsiteY3" fmla="*/ 187105 h 202194"/>
              <a:gd name="connsiteX4" fmla="*/ 271604 w 328943"/>
              <a:gd name="connsiteY4" fmla="*/ 108641 h 202194"/>
              <a:gd name="connsiteX5" fmla="*/ 328943 w 328943"/>
              <a:gd name="connsiteY5" fmla="*/ 90534 h 202194"/>
              <a:gd name="connsiteX6" fmla="*/ 301783 w 328943"/>
              <a:gd name="connsiteY6" fmla="*/ 72427 h 202194"/>
              <a:gd name="connsiteX7" fmla="*/ 298765 w 328943"/>
              <a:gd name="connsiteY7" fmla="*/ 39231 h 202194"/>
              <a:gd name="connsiteX8" fmla="*/ 220301 w 328943"/>
              <a:gd name="connsiteY8" fmla="*/ 36214 h 202194"/>
              <a:gd name="connsiteX9" fmla="*/ 193141 w 328943"/>
              <a:gd name="connsiteY9" fmla="*/ 0 h 202194"/>
              <a:gd name="connsiteX10" fmla="*/ 193141 w 328943"/>
              <a:gd name="connsiteY10" fmla="*/ 66392 h 202194"/>
              <a:gd name="connsiteX11" fmla="*/ 165981 w 328943"/>
              <a:gd name="connsiteY11" fmla="*/ 0 h 202194"/>
              <a:gd name="connsiteX12" fmla="*/ 108642 w 328943"/>
              <a:gd name="connsiteY12" fmla="*/ 36214 h 202194"/>
              <a:gd name="connsiteX13" fmla="*/ 114678 w 328943"/>
              <a:gd name="connsiteY13" fmla="*/ 60356 h 202194"/>
              <a:gd name="connsiteX14" fmla="*/ 84500 w 328943"/>
              <a:gd name="connsiteY14" fmla="*/ 63374 h 202194"/>
              <a:gd name="connsiteX15" fmla="*/ 84500 w 328943"/>
              <a:gd name="connsiteY15" fmla="*/ 42249 h 202194"/>
              <a:gd name="connsiteX16" fmla="*/ 0 w 328943"/>
              <a:gd name="connsiteY16" fmla="*/ 111659 h 20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943" h="202194">
                <a:moveTo>
                  <a:pt x="0" y="111659"/>
                </a:moveTo>
                <a:lnTo>
                  <a:pt x="60357" y="111659"/>
                </a:lnTo>
                <a:lnTo>
                  <a:pt x="184088" y="202194"/>
                </a:lnTo>
                <a:lnTo>
                  <a:pt x="241426" y="187105"/>
                </a:lnTo>
                <a:lnTo>
                  <a:pt x="271604" y="108641"/>
                </a:lnTo>
                <a:lnTo>
                  <a:pt x="328943" y="90534"/>
                </a:lnTo>
                <a:lnTo>
                  <a:pt x="301783" y="72427"/>
                </a:lnTo>
                <a:lnTo>
                  <a:pt x="298765" y="39231"/>
                </a:lnTo>
                <a:lnTo>
                  <a:pt x="220301" y="36214"/>
                </a:lnTo>
                <a:lnTo>
                  <a:pt x="193141" y="0"/>
                </a:lnTo>
                <a:lnTo>
                  <a:pt x="193141" y="66392"/>
                </a:lnTo>
                <a:lnTo>
                  <a:pt x="165981" y="0"/>
                </a:lnTo>
                <a:lnTo>
                  <a:pt x="108642" y="36214"/>
                </a:lnTo>
                <a:lnTo>
                  <a:pt x="114678" y="60356"/>
                </a:lnTo>
                <a:lnTo>
                  <a:pt x="84500" y="63374"/>
                </a:lnTo>
                <a:lnTo>
                  <a:pt x="84500" y="42249"/>
                </a:lnTo>
                <a:lnTo>
                  <a:pt x="0" y="11165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5" name="Freeform 44"/>
          <p:cNvSpPr/>
          <p:nvPr/>
        </p:nvSpPr>
        <p:spPr>
          <a:xfrm>
            <a:off x="5273646" y="5748336"/>
            <a:ext cx="63500" cy="63500"/>
          </a:xfrm>
          <a:custGeom>
            <a:avLst/>
            <a:gdLst>
              <a:gd name="connsiteX0" fmla="*/ 45267 w 63374"/>
              <a:gd name="connsiteY0" fmla="*/ 0 h 63374"/>
              <a:gd name="connsiteX1" fmla="*/ 0 w 63374"/>
              <a:gd name="connsiteY1" fmla="*/ 45267 h 63374"/>
              <a:gd name="connsiteX2" fmla="*/ 63374 w 63374"/>
              <a:gd name="connsiteY2" fmla="*/ 63374 h 63374"/>
              <a:gd name="connsiteX3" fmla="*/ 45267 w 63374"/>
              <a:gd name="connsiteY3" fmla="*/ 0 h 63374"/>
            </a:gdLst>
            <a:ahLst/>
            <a:cxnLst>
              <a:cxn ang="0">
                <a:pos x="connsiteX0" y="connsiteY0"/>
              </a:cxn>
              <a:cxn ang="0">
                <a:pos x="connsiteX1" y="connsiteY1"/>
              </a:cxn>
              <a:cxn ang="0">
                <a:pos x="connsiteX2" y="connsiteY2"/>
              </a:cxn>
              <a:cxn ang="0">
                <a:pos x="connsiteX3" y="connsiteY3"/>
              </a:cxn>
            </a:cxnLst>
            <a:rect l="l" t="t" r="r" b="b"/>
            <a:pathLst>
              <a:path w="63374" h="63374">
                <a:moveTo>
                  <a:pt x="45267" y="0"/>
                </a:moveTo>
                <a:lnTo>
                  <a:pt x="0" y="45267"/>
                </a:lnTo>
                <a:lnTo>
                  <a:pt x="63374" y="63374"/>
                </a:lnTo>
                <a:lnTo>
                  <a:pt x="4526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6" name="Freeform 45"/>
          <p:cNvSpPr/>
          <p:nvPr/>
        </p:nvSpPr>
        <p:spPr>
          <a:xfrm>
            <a:off x="5341909" y="5397499"/>
            <a:ext cx="534987" cy="469900"/>
          </a:xfrm>
          <a:custGeom>
            <a:avLst/>
            <a:gdLst>
              <a:gd name="connsiteX0" fmla="*/ 0 w 535781"/>
              <a:gd name="connsiteY0" fmla="*/ 330994 h 469107"/>
              <a:gd name="connsiteX1" fmla="*/ 57150 w 535781"/>
              <a:gd name="connsiteY1" fmla="*/ 340519 h 469107"/>
              <a:gd name="connsiteX2" fmla="*/ 66675 w 535781"/>
              <a:gd name="connsiteY2" fmla="*/ 371475 h 469107"/>
              <a:gd name="connsiteX3" fmla="*/ 26194 w 535781"/>
              <a:gd name="connsiteY3" fmla="*/ 388144 h 469107"/>
              <a:gd name="connsiteX4" fmla="*/ 111919 w 535781"/>
              <a:gd name="connsiteY4" fmla="*/ 469107 h 469107"/>
              <a:gd name="connsiteX5" fmla="*/ 123825 w 535781"/>
              <a:gd name="connsiteY5" fmla="*/ 435769 h 469107"/>
              <a:gd name="connsiteX6" fmla="*/ 104775 w 535781"/>
              <a:gd name="connsiteY6" fmla="*/ 411957 h 469107"/>
              <a:gd name="connsiteX7" fmla="*/ 140494 w 535781"/>
              <a:gd name="connsiteY7" fmla="*/ 419100 h 469107"/>
              <a:gd name="connsiteX8" fmla="*/ 473869 w 535781"/>
              <a:gd name="connsiteY8" fmla="*/ 340519 h 469107"/>
              <a:gd name="connsiteX9" fmla="*/ 473869 w 535781"/>
              <a:gd name="connsiteY9" fmla="*/ 269082 h 469107"/>
              <a:gd name="connsiteX10" fmla="*/ 485775 w 535781"/>
              <a:gd name="connsiteY10" fmla="*/ 245269 h 469107"/>
              <a:gd name="connsiteX11" fmla="*/ 478631 w 535781"/>
              <a:gd name="connsiteY11" fmla="*/ 133350 h 469107"/>
              <a:gd name="connsiteX12" fmla="*/ 483394 w 535781"/>
              <a:gd name="connsiteY12" fmla="*/ 107157 h 469107"/>
              <a:gd name="connsiteX13" fmla="*/ 485775 w 535781"/>
              <a:gd name="connsiteY13" fmla="*/ 50007 h 469107"/>
              <a:gd name="connsiteX14" fmla="*/ 509587 w 535781"/>
              <a:gd name="connsiteY14" fmla="*/ 47625 h 469107"/>
              <a:gd name="connsiteX15" fmla="*/ 535781 w 535781"/>
              <a:gd name="connsiteY15" fmla="*/ 0 h 469107"/>
              <a:gd name="connsiteX16" fmla="*/ 481012 w 535781"/>
              <a:gd name="connsiteY16" fmla="*/ 2382 h 469107"/>
              <a:gd name="connsiteX17" fmla="*/ 407194 w 535781"/>
              <a:gd name="connsiteY17" fmla="*/ 30957 h 469107"/>
              <a:gd name="connsiteX18" fmla="*/ 304800 w 535781"/>
              <a:gd name="connsiteY18" fmla="*/ 59532 h 469107"/>
              <a:gd name="connsiteX19" fmla="*/ 209550 w 535781"/>
              <a:gd name="connsiteY19" fmla="*/ 78582 h 469107"/>
              <a:gd name="connsiteX20" fmla="*/ 133350 w 535781"/>
              <a:gd name="connsiteY20" fmla="*/ 80963 h 469107"/>
              <a:gd name="connsiteX21" fmla="*/ 38100 w 535781"/>
              <a:gd name="connsiteY21" fmla="*/ 128588 h 469107"/>
              <a:gd name="connsiteX22" fmla="*/ 2381 w 535781"/>
              <a:gd name="connsiteY22" fmla="*/ 238125 h 469107"/>
              <a:gd name="connsiteX23" fmla="*/ 9525 w 535781"/>
              <a:gd name="connsiteY23" fmla="*/ 261938 h 469107"/>
              <a:gd name="connsiteX24" fmla="*/ 0 w 535781"/>
              <a:gd name="connsiteY24" fmla="*/ 330994 h 4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781" h="469107">
                <a:moveTo>
                  <a:pt x="0" y="330994"/>
                </a:moveTo>
                <a:lnTo>
                  <a:pt x="57150" y="340519"/>
                </a:lnTo>
                <a:lnTo>
                  <a:pt x="66675" y="371475"/>
                </a:lnTo>
                <a:lnTo>
                  <a:pt x="26194" y="388144"/>
                </a:lnTo>
                <a:lnTo>
                  <a:pt x="111919" y="469107"/>
                </a:lnTo>
                <a:lnTo>
                  <a:pt x="123825" y="435769"/>
                </a:lnTo>
                <a:lnTo>
                  <a:pt x="104775" y="411957"/>
                </a:lnTo>
                <a:lnTo>
                  <a:pt x="140494" y="419100"/>
                </a:lnTo>
                <a:lnTo>
                  <a:pt x="473869" y="340519"/>
                </a:lnTo>
                <a:lnTo>
                  <a:pt x="473869" y="269082"/>
                </a:lnTo>
                <a:lnTo>
                  <a:pt x="485775" y="245269"/>
                </a:lnTo>
                <a:lnTo>
                  <a:pt x="478631" y="133350"/>
                </a:lnTo>
                <a:lnTo>
                  <a:pt x="483394" y="107157"/>
                </a:lnTo>
                <a:cubicBezTo>
                  <a:pt x="484188" y="88107"/>
                  <a:pt x="484981" y="69057"/>
                  <a:pt x="485775" y="50007"/>
                </a:cubicBezTo>
                <a:lnTo>
                  <a:pt x="509587" y="47625"/>
                </a:lnTo>
                <a:lnTo>
                  <a:pt x="535781" y="0"/>
                </a:lnTo>
                <a:lnTo>
                  <a:pt x="481012" y="2382"/>
                </a:lnTo>
                <a:lnTo>
                  <a:pt x="407194" y="30957"/>
                </a:lnTo>
                <a:lnTo>
                  <a:pt x="304800" y="59532"/>
                </a:lnTo>
                <a:lnTo>
                  <a:pt x="209550" y="78582"/>
                </a:lnTo>
                <a:lnTo>
                  <a:pt x="133350" y="80963"/>
                </a:lnTo>
                <a:lnTo>
                  <a:pt x="38100" y="128588"/>
                </a:lnTo>
                <a:lnTo>
                  <a:pt x="2381" y="238125"/>
                </a:lnTo>
                <a:lnTo>
                  <a:pt x="9525" y="261938"/>
                </a:lnTo>
                <a:lnTo>
                  <a:pt x="0" y="3309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7" name="Freeform 46"/>
          <p:cNvSpPr/>
          <p:nvPr/>
        </p:nvSpPr>
        <p:spPr>
          <a:xfrm>
            <a:off x="5818159" y="5387974"/>
            <a:ext cx="752475" cy="450850"/>
          </a:xfrm>
          <a:custGeom>
            <a:avLst/>
            <a:gdLst>
              <a:gd name="connsiteX0" fmla="*/ 4762 w 752475"/>
              <a:gd name="connsiteY0" fmla="*/ 335757 h 450057"/>
              <a:gd name="connsiteX1" fmla="*/ 340519 w 752475"/>
              <a:gd name="connsiteY1" fmla="*/ 450057 h 450057"/>
              <a:gd name="connsiteX2" fmla="*/ 407194 w 752475"/>
              <a:gd name="connsiteY2" fmla="*/ 366713 h 450057"/>
              <a:gd name="connsiteX3" fmla="*/ 588169 w 752475"/>
              <a:gd name="connsiteY3" fmla="*/ 285750 h 450057"/>
              <a:gd name="connsiteX4" fmla="*/ 657225 w 752475"/>
              <a:gd name="connsiteY4" fmla="*/ 235744 h 450057"/>
              <a:gd name="connsiteX5" fmla="*/ 711994 w 752475"/>
              <a:gd name="connsiteY5" fmla="*/ 211932 h 450057"/>
              <a:gd name="connsiteX6" fmla="*/ 752475 w 752475"/>
              <a:gd name="connsiteY6" fmla="*/ 228600 h 450057"/>
              <a:gd name="connsiteX7" fmla="*/ 745331 w 752475"/>
              <a:gd name="connsiteY7" fmla="*/ 200025 h 450057"/>
              <a:gd name="connsiteX8" fmla="*/ 723900 w 752475"/>
              <a:gd name="connsiteY8" fmla="*/ 200025 h 450057"/>
              <a:gd name="connsiteX9" fmla="*/ 688181 w 752475"/>
              <a:gd name="connsiteY9" fmla="*/ 138113 h 450057"/>
              <a:gd name="connsiteX10" fmla="*/ 652462 w 752475"/>
              <a:gd name="connsiteY10" fmla="*/ 152400 h 450057"/>
              <a:gd name="connsiteX11" fmla="*/ 604837 w 752475"/>
              <a:gd name="connsiteY11" fmla="*/ 130969 h 450057"/>
              <a:gd name="connsiteX12" fmla="*/ 552450 w 752475"/>
              <a:gd name="connsiteY12" fmla="*/ 147638 h 450057"/>
              <a:gd name="connsiteX13" fmla="*/ 488156 w 752475"/>
              <a:gd name="connsiteY13" fmla="*/ 116682 h 450057"/>
              <a:gd name="connsiteX14" fmla="*/ 476250 w 752475"/>
              <a:gd name="connsiteY14" fmla="*/ 88107 h 450057"/>
              <a:gd name="connsiteX15" fmla="*/ 411956 w 752475"/>
              <a:gd name="connsiteY15" fmla="*/ 66675 h 450057"/>
              <a:gd name="connsiteX16" fmla="*/ 371475 w 752475"/>
              <a:gd name="connsiteY16" fmla="*/ 69057 h 450057"/>
              <a:gd name="connsiteX17" fmla="*/ 373856 w 752475"/>
              <a:gd name="connsiteY17" fmla="*/ 35719 h 450057"/>
              <a:gd name="connsiteX18" fmla="*/ 323850 w 752475"/>
              <a:gd name="connsiteY18" fmla="*/ 35719 h 450057"/>
              <a:gd name="connsiteX19" fmla="*/ 288131 w 752475"/>
              <a:gd name="connsiteY19" fmla="*/ 26194 h 450057"/>
              <a:gd name="connsiteX20" fmla="*/ 259556 w 752475"/>
              <a:gd name="connsiteY20" fmla="*/ 33338 h 450057"/>
              <a:gd name="connsiteX21" fmla="*/ 250031 w 752475"/>
              <a:gd name="connsiteY21" fmla="*/ 0 h 450057"/>
              <a:gd name="connsiteX22" fmla="*/ 157162 w 752475"/>
              <a:gd name="connsiteY22" fmla="*/ 14288 h 450057"/>
              <a:gd name="connsiteX23" fmla="*/ 57150 w 752475"/>
              <a:gd name="connsiteY23" fmla="*/ 11907 h 450057"/>
              <a:gd name="connsiteX24" fmla="*/ 28575 w 752475"/>
              <a:gd name="connsiteY24" fmla="*/ 64294 h 450057"/>
              <a:gd name="connsiteX25" fmla="*/ 2381 w 752475"/>
              <a:gd name="connsiteY25" fmla="*/ 66675 h 450057"/>
              <a:gd name="connsiteX26" fmla="*/ 0 w 752475"/>
              <a:gd name="connsiteY26" fmla="*/ 157163 h 450057"/>
              <a:gd name="connsiteX27" fmla="*/ 16669 w 752475"/>
              <a:gd name="connsiteY27" fmla="*/ 242888 h 450057"/>
              <a:gd name="connsiteX28" fmla="*/ 4762 w 752475"/>
              <a:gd name="connsiteY28" fmla="*/ 335757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2475" h="450057">
                <a:moveTo>
                  <a:pt x="4762" y="335757"/>
                </a:moveTo>
                <a:lnTo>
                  <a:pt x="340519" y="450057"/>
                </a:lnTo>
                <a:lnTo>
                  <a:pt x="407194" y="366713"/>
                </a:lnTo>
                <a:lnTo>
                  <a:pt x="588169" y="285750"/>
                </a:lnTo>
                <a:lnTo>
                  <a:pt x="657225" y="235744"/>
                </a:lnTo>
                <a:lnTo>
                  <a:pt x="711994" y="211932"/>
                </a:lnTo>
                <a:lnTo>
                  <a:pt x="752475" y="228600"/>
                </a:lnTo>
                <a:lnTo>
                  <a:pt x="745331" y="200025"/>
                </a:lnTo>
                <a:lnTo>
                  <a:pt x="723900" y="200025"/>
                </a:lnTo>
                <a:lnTo>
                  <a:pt x="688181" y="138113"/>
                </a:lnTo>
                <a:lnTo>
                  <a:pt x="652462" y="152400"/>
                </a:lnTo>
                <a:lnTo>
                  <a:pt x="604837" y="130969"/>
                </a:lnTo>
                <a:lnTo>
                  <a:pt x="552450" y="147638"/>
                </a:lnTo>
                <a:lnTo>
                  <a:pt x="488156" y="116682"/>
                </a:lnTo>
                <a:lnTo>
                  <a:pt x="476250" y="88107"/>
                </a:lnTo>
                <a:lnTo>
                  <a:pt x="411956" y="66675"/>
                </a:lnTo>
                <a:lnTo>
                  <a:pt x="371475" y="69057"/>
                </a:lnTo>
                <a:lnTo>
                  <a:pt x="373856" y="35719"/>
                </a:lnTo>
                <a:lnTo>
                  <a:pt x="323850" y="35719"/>
                </a:lnTo>
                <a:lnTo>
                  <a:pt x="288131" y="26194"/>
                </a:lnTo>
                <a:lnTo>
                  <a:pt x="259556" y="33338"/>
                </a:lnTo>
                <a:lnTo>
                  <a:pt x="250031" y="0"/>
                </a:lnTo>
                <a:lnTo>
                  <a:pt x="157162" y="14288"/>
                </a:lnTo>
                <a:lnTo>
                  <a:pt x="57150" y="11907"/>
                </a:lnTo>
                <a:lnTo>
                  <a:pt x="28575" y="64294"/>
                </a:lnTo>
                <a:lnTo>
                  <a:pt x="2381" y="66675"/>
                </a:lnTo>
                <a:cubicBezTo>
                  <a:pt x="1587" y="96838"/>
                  <a:pt x="794" y="127000"/>
                  <a:pt x="0" y="157163"/>
                </a:cubicBezTo>
                <a:lnTo>
                  <a:pt x="16669" y="242888"/>
                </a:lnTo>
                <a:lnTo>
                  <a:pt x="4762" y="33575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8" name="Freeform 47"/>
          <p:cNvSpPr/>
          <p:nvPr/>
        </p:nvSpPr>
        <p:spPr>
          <a:xfrm>
            <a:off x="5414934" y="5053011"/>
            <a:ext cx="600075" cy="420688"/>
          </a:xfrm>
          <a:custGeom>
            <a:avLst/>
            <a:gdLst>
              <a:gd name="connsiteX0" fmla="*/ 600075 w 600075"/>
              <a:gd name="connsiteY0" fmla="*/ 335756 h 421481"/>
              <a:gd name="connsiteX1" fmla="*/ 583406 w 600075"/>
              <a:gd name="connsiteY1" fmla="*/ 278606 h 421481"/>
              <a:gd name="connsiteX2" fmla="*/ 600075 w 600075"/>
              <a:gd name="connsiteY2" fmla="*/ 235744 h 421481"/>
              <a:gd name="connsiteX3" fmla="*/ 583406 w 600075"/>
              <a:gd name="connsiteY3" fmla="*/ 176213 h 421481"/>
              <a:gd name="connsiteX4" fmla="*/ 561975 w 600075"/>
              <a:gd name="connsiteY4" fmla="*/ 188119 h 421481"/>
              <a:gd name="connsiteX5" fmla="*/ 540543 w 600075"/>
              <a:gd name="connsiteY5" fmla="*/ 133350 h 421481"/>
              <a:gd name="connsiteX6" fmla="*/ 492918 w 600075"/>
              <a:gd name="connsiteY6" fmla="*/ 176213 h 421481"/>
              <a:gd name="connsiteX7" fmla="*/ 471487 w 600075"/>
              <a:gd name="connsiteY7" fmla="*/ 192881 h 421481"/>
              <a:gd name="connsiteX8" fmla="*/ 435768 w 600075"/>
              <a:gd name="connsiteY8" fmla="*/ 147638 h 421481"/>
              <a:gd name="connsiteX9" fmla="*/ 404812 w 600075"/>
              <a:gd name="connsiteY9" fmla="*/ 152400 h 421481"/>
              <a:gd name="connsiteX10" fmla="*/ 395287 w 600075"/>
              <a:gd name="connsiteY10" fmla="*/ 116681 h 421481"/>
              <a:gd name="connsiteX11" fmla="*/ 369093 w 600075"/>
              <a:gd name="connsiteY11" fmla="*/ 90488 h 421481"/>
              <a:gd name="connsiteX12" fmla="*/ 357187 w 600075"/>
              <a:gd name="connsiteY12" fmla="*/ 142875 h 421481"/>
              <a:gd name="connsiteX13" fmla="*/ 330993 w 600075"/>
              <a:gd name="connsiteY13" fmla="*/ 159544 h 421481"/>
              <a:gd name="connsiteX14" fmla="*/ 335756 w 600075"/>
              <a:gd name="connsiteY14" fmla="*/ 80963 h 421481"/>
              <a:gd name="connsiteX15" fmla="*/ 269081 w 600075"/>
              <a:gd name="connsiteY15" fmla="*/ 52388 h 421481"/>
              <a:gd name="connsiteX16" fmla="*/ 211931 w 600075"/>
              <a:gd name="connsiteY16" fmla="*/ 0 h 421481"/>
              <a:gd name="connsiteX17" fmla="*/ 190500 w 600075"/>
              <a:gd name="connsiteY17" fmla="*/ 0 h 421481"/>
              <a:gd name="connsiteX18" fmla="*/ 171450 w 600075"/>
              <a:gd name="connsiteY18" fmla="*/ 35719 h 421481"/>
              <a:gd name="connsiteX19" fmla="*/ 150018 w 600075"/>
              <a:gd name="connsiteY19" fmla="*/ 16669 h 421481"/>
              <a:gd name="connsiteX20" fmla="*/ 130968 w 600075"/>
              <a:gd name="connsiteY20" fmla="*/ 78581 h 421481"/>
              <a:gd name="connsiteX21" fmla="*/ 61912 w 600075"/>
              <a:gd name="connsiteY21" fmla="*/ 104775 h 421481"/>
              <a:gd name="connsiteX22" fmla="*/ 30956 w 600075"/>
              <a:gd name="connsiteY22" fmla="*/ 135731 h 421481"/>
              <a:gd name="connsiteX23" fmla="*/ 47625 w 600075"/>
              <a:gd name="connsiteY23" fmla="*/ 250031 h 421481"/>
              <a:gd name="connsiteX24" fmla="*/ 28575 w 600075"/>
              <a:gd name="connsiteY24" fmla="*/ 238125 h 421481"/>
              <a:gd name="connsiteX25" fmla="*/ 0 w 600075"/>
              <a:gd name="connsiteY25" fmla="*/ 316706 h 421481"/>
              <a:gd name="connsiteX26" fmla="*/ 0 w 600075"/>
              <a:gd name="connsiteY26" fmla="*/ 345281 h 421481"/>
              <a:gd name="connsiteX27" fmla="*/ 21431 w 600075"/>
              <a:gd name="connsiteY27" fmla="*/ 340519 h 421481"/>
              <a:gd name="connsiteX28" fmla="*/ 54768 w 600075"/>
              <a:gd name="connsiteY28" fmla="*/ 402431 h 421481"/>
              <a:gd name="connsiteX29" fmla="*/ 59531 w 600075"/>
              <a:gd name="connsiteY29" fmla="*/ 421481 h 421481"/>
              <a:gd name="connsiteX30" fmla="*/ 171450 w 600075"/>
              <a:gd name="connsiteY30" fmla="*/ 419100 h 421481"/>
              <a:gd name="connsiteX31" fmla="*/ 297656 w 600075"/>
              <a:gd name="connsiteY31" fmla="*/ 392906 h 421481"/>
              <a:gd name="connsiteX32" fmla="*/ 423862 w 600075"/>
              <a:gd name="connsiteY32" fmla="*/ 345281 h 421481"/>
              <a:gd name="connsiteX33" fmla="*/ 476250 w 600075"/>
              <a:gd name="connsiteY33" fmla="*/ 352425 h 421481"/>
              <a:gd name="connsiteX34" fmla="*/ 600075 w 600075"/>
              <a:gd name="connsiteY34" fmla="*/ 335756 h 421481"/>
              <a:gd name="connsiteX0" fmla="*/ 600075 w 600075"/>
              <a:gd name="connsiteY0" fmla="*/ 335756 h 421481"/>
              <a:gd name="connsiteX1" fmla="*/ 583406 w 600075"/>
              <a:gd name="connsiteY1" fmla="*/ 278606 h 421481"/>
              <a:gd name="connsiteX2" fmla="*/ 600075 w 600075"/>
              <a:gd name="connsiteY2" fmla="*/ 235744 h 421481"/>
              <a:gd name="connsiteX3" fmla="*/ 583406 w 600075"/>
              <a:gd name="connsiteY3" fmla="*/ 176213 h 421481"/>
              <a:gd name="connsiteX4" fmla="*/ 565043 w 600075"/>
              <a:gd name="connsiteY4" fmla="*/ 169708 h 421481"/>
              <a:gd name="connsiteX5" fmla="*/ 540543 w 600075"/>
              <a:gd name="connsiteY5" fmla="*/ 133350 h 421481"/>
              <a:gd name="connsiteX6" fmla="*/ 492918 w 600075"/>
              <a:gd name="connsiteY6" fmla="*/ 176213 h 421481"/>
              <a:gd name="connsiteX7" fmla="*/ 471487 w 600075"/>
              <a:gd name="connsiteY7" fmla="*/ 192881 h 421481"/>
              <a:gd name="connsiteX8" fmla="*/ 435768 w 600075"/>
              <a:gd name="connsiteY8" fmla="*/ 147638 h 421481"/>
              <a:gd name="connsiteX9" fmla="*/ 404812 w 600075"/>
              <a:gd name="connsiteY9" fmla="*/ 152400 h 421481"/>
              <a:gd name="connsiteX10" fmla="*/ 395287 w 600075"/>
              <a:gd name="connsiteY10" fmla="*/ 116681 h 421481"/>
              <a:gd name="connsiteX11" fmla="*/ 369093 w 600075"/>
              <a:gd name="connsiteY11" fmla="*/ 90488 h 421481"/>
              <a:gd name="connsiteX12" fmla="*/ 357187 w 600075"/>
              <a:gd name="connsiteY12" fmla="*/ 142875 h 421481"/>
              <a:gd name="connsiteX13" fmla="*/ 330993 w 600075"/>
              <a:gd name="connsiteY13" fmla="*/ 159544 h 421481"/>
              <a:gd name="connsiteX14" fmla="*/ 335756 w 600075"/>
              <a:gd name="connsiteY14" fmla="*/ 80963 h 421481"/>
              <a:gd name="connsiteX15" fmla="*/ 269081 w 600075"/>
              <a:gd name="connsiteY15" fmla="*/ 52388 h 421481"/>
              <a:gd name="connsiteX16" fmla="*/ 211931 w 600075"/>
              <a:gd name="connsiteY16" fmla="*/ 0 h 421481"/>
              <a:gd name="connsiteX17" fmla="*/ 190500 w 600075"/>
              <a:gd name="connsiteY17" fmla="*/ 0 h 421481"/>
              <a:gd name="connsiteX18" fmla="*/ 171450 w 600075"/>
              <a:gd name="connsiteY18" fmla="*/ 35719 h 421481"/>
              <a:gd name="connsiteX19" fmla="*/ 150018 w 600075"/>
              <a:gd name="connsiteY19" fmla="*/ 16669 h 421481"/>
              <a:gd name="connsiteX20" fmla="*/ 130968 w 600075"/>
              <a:gd name="connsiteY20" fmla="*/ 78581 h 421481"/>
              <a:gd name="connsiteX21" fmla="*/ 61912 w 600075"/>
              <a:gd name="connsiteY21" fmla="*/ 104775 h 421481"/>
              <a:gd name="connsiteX22" fmla="*/ 30956 w 600075"/>
              <a:gd name="connsiteY22" fmla="*/ 135731 h 421481"/>
              <a:gd name="connsiteX23" fmla="*/ 47625 w 600075"/>
              <a:gd name="connsiteY23" fmla="*/ 250031 h 421481"/>
              <a:gd name="connsiteX24" fmla="*/ 28575 w 600075"/>
              <a:gd name="connsiteY24" fmla="*/ 238125 h 421481"/>
              <a:gd name="connsiteX25" fmla="*/ 0 w 600075"/>
              <a:gd name="connsiteY25" fmla="*/ 316706 h 421481"/>
              <a:gd name="connsiteX26" fmla="*/ 0 w 600075"/>
              <a:gd name="connsiteY26" fmla="*/ 345281 h 421481"/>
              <a:gd name="connsiteX27" fmla="*/ 21431 w 600075"/>
              <a:gd name="connsiteY27" fmla="*/ 340519 h 421481"/>
              <a:gd name="connsiteX28" fmla="*/ 54768 w 600075"/>
              <a:gd name="connsiteY28" fmla="*/ 402431 h 421481"/>
              <a:gd name="connsiteX29" fmla="*/ 59531 w 600075"/>
              <a:gd name="connsiteY29" fmla="*/ 421481 h 421481"/>
              <a:gd name="connsiteX30" fmla="*/ 171450 w 600075"/>
              <a:gd name="connsiteY30" fmla="*/ 419100 h 421481"/>
              <a:gd name="connsiteX31" fmla="*/ 297656 w 600075"/>
              <a:gd name="connsiteY31" fmla="*/ 392906 h 421481"/>
              <a:gd name="connsiteX32" fmla="*/ 423862 w 600075"/>
              <a:gd name="connsiteY32" fmla="*/ 345281 h 421481"/>
              <a:gd name="connsiteX33" fmla="*/ 476250 w 600075"/>
              <a:gd name="connsiteY33" fmla="*/ 352425 h 421481"/>
              <a:gd name="connsiteX34" fmla="*/ 600075 w 600075"/>
              <a:gd name="connsiteY34" fmla="*/ 3357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0075" h="421481">
                <a:moveTo>
                  <a:pt x="600075" y="335756"/>
                </a:moveTo>
                <a:lnTo>
                  <a:pt x="583406" y="278606"/>
                </a:lnTo>
                <a:lnTo>
                  <a:pt x="600075" y="235744"/>
                </a:lnTo>
                <a:lnTo>
                  <a:pt x="583406" y="176213"/>
                </a:lnTo>
                <a:lnTo>
                  <a:pt x="565043" y="169708"/>
                </a:lnTo>
                <a:lnTo>
                  <a:pt x="540543" y="133350"/>
                </a:lnTo>
                <a:lnTo>
                  <a:pt x="492918" y="176213"/>
                </a:lnTo>
                <a:lnTo>
                  <a:pt x="471487" y="192881"/>
                </a:lnTo>
                <a:lnTo>
                  <a:pt x="435768" y="147638"/>
                </a:lnTo>
                <a:lnTo>
                  <a:pt x="404812" y="152400"/>
                </a:lnTo>
                <a:lnTo>
                  <a:pt x="395287" y="116681"/>
                </a:lnTo>
                <a:lnTo>
                  <a:pt x="369093" y="90488"/>
                </a:lnTo>
                <a:lnTo>
                  <a:pt x="357187" y="142875"/>
                </a:lnTo>
                <a:lnTo>
                  <a:pt x="330993" y="159544"/>
                </a:lnTo>
                <a:lnTo>
                  <a:pt x="335756" y="80963"/>
                </a:lnTo>
                <a:lnTo>
                  <a:pt x="269081" y="52388"/>
                </a:lnTo>
                <a:lnTo>
                  <a:pt x="211931" y="0"/>
                </a:lnTo>
                <a:lnTo>
                  <a:pt x="190500" y="0"/>
                </a:lnTo>
                <a:lnTo>
                  <a:pt x="171450" y="35719"/>
                </a:lnTo>
                <a:lnTo>
                  <a:pt x="150018" y="16669"/>
                </a:lnTo>
                <a:lnTo>
                  <a:pt x="130968" y="78581"/>
                </a:lnTo>
                <a:lnTo>
                  <a:pt x="61912" y="104775"/>
                </a:lnTo>
                <a:lnTo>
                  <a:pt x="30956" y="135731"/>
                </a:lnTo>
                <a:lnTo>
                  <a:pt x="47625" y="250031"/>
                </a:lnTo>
                <a:lnTo>
                  <a:pt x="28575" y="238125"/>
                </a:lnTo>
                <a:lnTo>
                  <a:pt x="0" y="316706"/>
                </a:lnTo>
                <a:lnTo>
                  <a:pt x="0" y="345281"/>
                </a:lnTo>
                <a:lnTo>
                  <a:pt x="21431" y="340519"/>
                </a:lnTo>
                <a:lnTo>
                  <a:pt x="54768" y="402431"/>
                </a:lnTo>
                <a:lnTo>
                  <a:pt x="59531" y="421481"/>
                </a:lnTo>
                <a:lnTo>
                  <a:pt x="171450" y="419100"/>
                </a:lnTo>
                <a:lnTo>
                  <a:pt x="297656" y="392906"/>
                </a:lnTo>
                <a:lnTo>
                  <a:pt x="423862" y="345281"/>
                </a:lnTo>
                <a:lnTo>
                  <a:pt x="476250" y="352425"/>
                </a:lnTo>
                <a:lnTo>
                  <a:pt x="600075" y="33575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9" name="Freeform 48"/>
          <p:cNvSpPr/>
          <p:nvPr/>
        </p:nvSpPr>
        <p:spPr>
          <a:xfrm>
            <a:off x="5602259" y="4813299"/>
            <a:ext cx="577850" cy="430212"/>
          </a:xfrm>
          <a:custGeom>
            <a:avLst/>
            <a:gdLst>
              <a:gd name="connsiteX0" fmla="*/ 411957 w 576263"/>
              <a:gd name="connsiteY0" fmla="*/ 421481 h 431006"/>
              <a:gd name="connsiteX1" fmla="*/ 450057 w 576263"/>
              <a:gd name="connsiteY1" fmla="*/ 354806 h 431006"/>
              <a:gd name="connsiteX2" fmla="*/ 476250 w 576263"/>
              <a:gd name="connsiteY2" fmla="*/ 283369 h 431006"/>
              <a:gd name="connsiteX3" fmla="*/ 507207 w 576263"/>
              <a:gd name="connsiteY3" fmla="*/ 228600 h 431006"/>
              <a:gd name="connsiteX4" fmla="*/ 540544 w 576263"/>
              <a:gd name="connsiteY4" fmla="*/ 164306 h 431006"/>
              <a:gd name="connsiteX5" fmla="*/ 576263 w 576263"/>
              <a:gd name="connsiteY5" fmla="*/ 154781 h 431006"/>
              <a:gd name="connsiteX6" fmla="*/ 504825 w 576263"/>
              <a:gd name="connsiteY6" fmla="*/ 57150 h 431006"/>
              <a:gd name="connsiteX7" fmla="*/ 409575 w 576263"/>
              <a:gd name="connsiteY7" fmla="*/ 85725 h 431006"/>
              <a:gd name="connsiteX8" fmla="*/ 330994 w 576263"/>
              <a:gd name="connsiteY8" fmla="*/ 4762 h 431006"/>
              <a:gd name="connsiteX9" fmla="*/ 273844 w 576263"/>
              <a:gd name="connsiteY9" fmla="*/ 0 h 431006"/>
              <a:gd name="connsiteX10" fmla="*/ 76200 w 576263"/>
              <a:gd name="connsiteY10" fmla="*/ 83344 h 431006"/>
              <a:gd name="connsiteX11" fmla="*/ 0 w 576263"/>
              <a:gd name="connsiteY11" fmla="*/ 52387 h 431006"/>
              <a:gd name="connsiteX12" fmla="*/ 21432 w 576263"/>
              <a:gd name="connsiteY12" fmla="*/ 176212 h 431006"/>
              <a:gd name="connsiteX13" fmla="*/ 4763 w 576263"/>
              <a:gd name="connsiteY13" fmla="*/ 245269 h 431006"/>
              <a:gd name="connsiteX14" fmla="*/ 85725 w 576263"/>
              <a:gd name="connsiteY14" fmla="*/ 290512 h 431006"/>
              <a:gd name="connsiteX15" fmla="*/ 150019 w 576263"/>
              <a:gd name="connsiteY15" fmla="*/ 323850 h 431006"/>
              <a:gd name="connsiteX16" fmla="*/ 140494 w 576263"/>
              <a:gd name="connsiteY16" fmla="*/ 385762 h 431006"/>
              <a:gd name="connsiteX17" fmla="*/ 169069 w 576263"/>
              <a:gd name="connsiteY17" fmla="*/ 383381 h 431006"/>
              <a:gd name="connsiteX18" fmla="*/ 188119 w 576263"/>
              <a:gd name="connsiteY18" fmla="*/ 335756 h 431006"/>
              <a:gd name="connsiteX19" fmla="*/ 223838 w 576263"/>
              <a:gd name="connsiteY19" fmla="*/ 381000 h 431006"/>
              <a:gd name="connsiteX20" fmla="*/ 223838 w 576263"/>
              <a:gd name="connsiteY20" fmla="*/ 400050 h 431006"/>
              <a:gd name="connsiteX21" fmla="*/ 247650 w 576263"/>
              <a:gd name="connsiteY21" fmla="*/ 395287 h 431006"/>
              <a:gd name="connsiteX22" fmla="*/ 280988 w 576263"/>
              <a:gd name="connsiteY22" fmla="*/ 431006 h 431006"/>
              <a:gd name="connsiteX23" fmla="*/ 342900 w 576263"/>
              <a:gd name="connsiteY23" fmla="*/ 381000 h 431006"/>
              <a:gd name="connsiteX24" fmla="*/ 411957 w 576263"/>
              <a:gd name="connsiteY24" fmla="*/ 421481 h 431006"/>
              <a:gd name="connsiteX0" fmla="*/ 411957 w 576263"/>
              <a:gd name="connsiteY0" fmla="*/ 421481 h 431006"/>
              <a:gd name="connsiteX1" fmla="*/ 450057 w 576263"/>
              <a:gd name="connsiteY1" fmla="*/ 354806 h 431006"/>
              <a:gd name="connsiteX2" fmla="*/ 476250 w 576263"/>
              <a:gd name="connsiteY2" fmla="*/ 283369 h 431006"/>
              <a:gd name="connsiteX3" fmla="*/ 514350 w 576263"/>
              <a:gd name="connsiteY3" fmla="*/ 207169 h 431006"/>
              <a:gd name="connsiteX4" fmla="*/ 540544 w 576263"/>
              <a:gd name="connsiteY4" fmla="*/ 164306 h 431006"/>
              <a:gd name="connsiteX5" fmla="*/ 576263 w 576263"/>
              <a:gd name="connsiteY5" fmla="*/ 154781 h 431006"/>
              <a:gd name="connsiteX6" fmla="*/ 504825 w 576263"/>
              <a:gd name="connsiteY6" fmla="*/ 57150 h 431006"/>
              <a:gd name="connsiteX7" fmla="*/ 409575 w 576263"/>
              <a:gd name="connsiteY7" fmla="*/ 85725 h 431006"/>
              <a:gd name="connsiteX8" fmla="*/ 330994 w 576263"/>
              <a:gd name="connsiteY8" fmla="*/ 4762 h 431006"/>
              <a:gd name="connsiteX9" fmla="*/ 273844 w 576263"/>
              <a:gd name="connsiteY9" fmla="*/ 0 h 431006"/>
              <a:gd name="connsiteX10" fmla="*/ 76200 w 576263"/>
              <a:gd name="connsiteY10" fmla="*/ 83344 h 431006"/>
              <a:gd name="connsiteX11" fmla="*/ 0 w 576263"/>
              <a:gd name="connsiteY11" fmla="*/ 52387 h 431006"/>
              <a:gd name="connsiteX12" fmla="*/ 21432 w 576263"/>
              <a:gd name="connsiteY12" fmla="*/ 176212 h 431006"/>
              <a:gd name="connsiteX13" fmla="*/ 4763 w 576263"/>
              <a:gd name="connsiteY13" fmla="*/ 245269 h 431006"/>
              <a:gd name="connsiteX14" fmla="*/ 85725 w 576263"/>
              <a:gd name="connsiteY14" fmla="*/ 290512 h 431006"/>
              <a:gd name="connsiteX15" fmla="*/ 150019 w 576263"/>
              <a:gd name="connsiteY15" fmla="*/ 323850 h 431006"/>
              <a:gd name="connsiteX16" fmla="*/ 140494 w 576263"/>
              <a:gd name="connsiteY16" fmla="*/ 385762 h 431006"/>
              <a:gd name="connsiteX17" fmla="*/ 169069 w 576263"/>
              <a:gd name="connsiteY17" fmla="*/ 383381 h 431006"/>
              <a:gd name="connsiteX18" fmla="*/ 188119 w 576263"/>
              <a:gd name="connsiteY18" fmla="*/ 335756 h 431006"/>
              <a:gd name="connsiteX19" fmla="*/ 223838 w 576263"/>
              <a:gd name="connsiteY19" fmla="*/ 381000 h 431006"/>
              <a:gd name="connsiteX20" fmla="*/ 223838 w 576263"/>
              <a:gd name="connsiteY20" fmla="*/ 400050 h 431006"/>
              <a:gd name="connsiteX21" fmla="*/ 247650 w 576263"/>
              <a:gd name="connsiteY21" fmla="*/ 395287 h 431006"/>
              <a:gd name="connsiteX22" fmla="*/ 280988 w 576263"/>
              <a:gd name="connsiteY22" fmla="*/ 431006 h 431006"/>
              <a:gd name="connsiteX23" fmla="*/ 342900 w 576263"/>
              <a:gd name="connsiteY23" fmla="*/ 381000 h 431006"/>
              <a:gd name="connsiteX24" fmla="*/ 411957 w 576263"/>
              <a:gd name="connsiteY24" fmla="*/ 421481 h 431006"/>
              <a:gd name="connsiteX0" fmla="*/ 411957 w 576263"/>
              <a:gd name="connsiteY0" fmla="*/ 421481 h 431006"/>
              <a:gd name="connsiteX1" fmla="*/ 450057 w 576263"/>
              <a:gd name="connsiteY1" fmla="*/ 354806 h 431006"/>
              <a:gd name="connsiteX2" fmla="*/ 476250 w 576263"/>
              <a:gd name="connsiteY2" fmla="*/ 283369 h 431006"/>
              <a:gd name="connsiteX3" fmla="*/ 495300 w 576263"/>
              <a:gd name="connsiteY3" fmla="*/ 235744 h 431006"/>
              <a:gd name="connsiteX4" fmla="*/ 514350 w 576263"/>
              <a:gd name="connsiteY4" fmla="*/ 207169 h 431006"/>
              <a:gd name="connsiteX5" fmla="*/ 540544 w 576263"/>
              <a:gd name="connsiteY5" fmla="*/ 164306 h 431006"/>
              <a:gd name="connsiteX6" fmla="*/ 576263 w 576263"/>
              <a:gd name="connsiteY6" fmla="*/ 154781 h 431006"/>
              <a:gd name="connsiteX7" fmla="*/ 504825 w 576263"/>
              <a:gd name="connsiteY7" fmla="*/ 57150 h 431006"/>
              <a:gd name="connsiteX8" fmla="*/ 409575 w 576263"/>
              <a:gd name="connsiteY8" fmla="*/ 85725 h 431006"/>
              <a:gd name="connsiteX9" fmla="*/ 330994 w 576263"/>
              <a:gd name="connsiteY9" fmla="*/ 4762 h 431006"/>
              <a:gd name="connsiteX10" fmla="*/ 273844 w 576263"/>
              <a:gd name="connsiteY10" fmla="*/ 0 h 431006"/>
              <a:gd name="connsiteX11" fmla="*/ 76200 w 576263"/>
              <a:gd name="connsiteY11" fmla="*/ 83344 h 431006"/>
              <a:gd name="connsiteX12" fmla="*/ 0 w 576263"/>
              <a:gd name="connsiteY12" fmla="*/ 52387 h 431006"/>
              <a:gd name="connsiteX13" fmla="*/ 21432 w 576263"/>
              <a:gd name="connsiteY13" fmla="*/ 176212 h 431006"/>
              <a:gd name="connsiteX14" fmla="*/ 4763 w 576263"/>
              <a:gd name="connsiteY14" fmla="*/ 245269 h 431006"/>
              <a:gd name="connsiteX15" fmla="*/ 85725 w 576263"/>
              <a:gd name="connsiteY15" fmla="*/ 290512 h 431006"/>
              <a:gd name="connsiteX16" fmla="*/ 150019 w 576263"/>
              <a:gd name="connsiteY16" fmla="*/ 323850 h 431006"/>
              <a:gd name="connsiteX17" fmla="*/ 140494 w 576263"/>
              <a:gd name="connsiteY17" fmla="*/ 385762 h 431006"/>
              <a:gd name="connsiteX18" fmla="*/ 169069 w 576263"/>
              <a:gd name="connsiteY18" fmla="*/ 383381 h 431006"/>
              <a:gd name="connsiteX19" fmla="*/ 188119 w 576263"/>
              <a:gd name="connsiteY19" fmla="*/ 335756 h 431006"/>
              <a:gd name="connsiteX20" fmla="*/ 223838 w 576263"/>
              <a:gd name="connsiteY20" fmla="*/ 381000 h 431006"/>
              <a:gd name="connsiteX21" fmla="*/ 223838 w 576263"/>
              <a:gd name="connsiteY21" fmla="*/ 400050 h 431006"/>
              <a:gd name="connsiteX22" fmla="*/ 247650 w 576263"/>
              <a:gd name="connsiteY22" fmla="*/ 395287 h 431006"/>
              <a:gd name="connsiteX23" fmla="*/ 280988 w 576263"/>
              <a:gd name="connsiteY23" fmla="*/ 431006 h 431006"/>
              <a:gd name="connsiteX24" fmla="*/ 342900 w 576263"/>
              <a:gd name="connsiteY24" fmla="*/ 381000 h 431006"/>
              <a:gd name="connsiteX25" fmla="*/ 411957 w 576263"/>
              <a:gd name="connsiteY25" fmla="*/ 421481 h 431006"/>
              <a:gd name="connsiteX0" fmla="*/ 411957 w 576263"/>
              <a:gd name="connsiteY0" fmla="*/ 421481 h 431006"/>
              <a:gd name="connsiteX1" fmla="*/ 450057 w 576263"/>
              <a:gd name="connsiteY1" fmla="*/ 354806 h 431006"/>
              <a:gd name="connsiteX2" fmla="*/ 476250 w 576263"/>
              <a:gd name="connsiteY2" fmla="*/ 283369 h 431006"/>
              <a:gd name="connsiteX3" fmla="*/ 366712 w 576263"/>
              <a:gd name="connsiteY3" fmla="*/ 200025 h 431006"/>
              <a:gd name="connsiteX4" fmla="*/ 514350 w 576263"/>
              <a:gd name="connsiteY4" fmla="*/ 207169 h 431006"/>
              <a:gd name="connsiteX5" fmla="*/ 540544 w 576263"/>
              <a:gd name="connsiteY5" fmla="*/ 164306 h 431006"/>
              <a:gd name="connsiteX6" fmla="*/ 576263 w 576263"/>
              <a:gd name="connsiteY6" fmla="*/ 154781 h 431006"/>
              <a:gd name="connsiteX7" fmla="*/ 504825 w 576263"/>
              <a:gd name="connsiteY7" fmla="*/ 57150 h 431006"/>
              <a:gd name="connsiteX8" fmla="*/ 409575 w 576263"/>
              <a:gd name="connsiteY8" fmla="*/ 85725 h 431006"/>
              <a:gd name="connsiteX9" fmla="*/ 330994 w 576263"/>
              <a:gd name="connsiteY9" fmla="*/ 4762 h 431006"/>
              <a:gd name="connsiteX10" fmla="*/ 273844 w 576263"/>
              <a:gd name="connsiteY10" fmla="*/ 0 h 431006"/>
              <a:gd name="connsiteX11" fmla="*/ 76200 w 576263"/>
              <a:gd name="connsiteY11" fmla="*/ 83344 h 431006"/>
              <a:gd name="connsiteX12" fmla="*/ 0 w 576263"/>
              <a:gd name="connsiteY12" fmla="*/ 52387 h 431006"/>
              <a:gd name="connsiteX13" fmla="*/ 21432 w 576263"/>
              <a:gd name="connsiteY13" fmla="*/ 176212 h 431006"/>
              <a:gd name="connsiteX14" fmla="*/ 4763 w 576263"/>
              <a:gd name="connsiteY14" fmla="*/ 245269 h 431006"/>
              <a:gd name="connsiteX15" fmla="*/ 85725 w 576263"/>
              <a:gd name="connsiteY15" fmla="*/ 290512 h 431006"/>
              <a:gd name="connsiteX16" fmla="*/ 150019 w 576263"/>
              <a:gd name="connsiteY16" fmla="*/ 323850 h 431006"/>
              <a:gd name="connsiteX17" fmla="*/ 140494 w 576263"/>
              <a:gd name="connsiteY17" fmla="*/ 385762 h 431006"/>
              <a:gd name="connsiteX18" fmla="*/ 169069 w 576263"/>
              <a:gd name="connsiteY18" fmla="*/ 383381 h 431006"/>
              <a:gd name="connsiteX19" fmla="*/ 188119 w 576263"/>
              <a:gd name="connsiteY19" fmla="*/ 335756 h 431006"/>
              <a:gd name="connsiteX20" fmla="*/ 223838 w 576263"/>
              <a:gd name="connsiteY20" fmla="*/ 381000 h 431006"/>
              <a:gd name="connsiteX21" fmla="*/ 223838 w 576263"/>
              <a:gd name="connsiteY21" fmla="*/ 400050 h 431006"/>
              <a:gd name="connsiteX22" fmla="*/ 247650 w 576263"/>
              <a:gd name="connsiteY22" fmla="*/ 395287 h 431006"/>
              <a:gd name="connsiteX23" fmla="*/ 280988 w 576263"/>
              <a:gd name="connsiteY23" fmla="*/ 431006 h 431006"/>
              <a:gd name="connsiteX24" fmla="*/ 342900 w 576263"/>
              <a:gd name="connsiteY24" fmla="*/ 381000 h 431006"/>
              <a:gd name="connsiteX25" fmla="*/ 411957 w 576263"/>
              <a:gd name="connsiteY25" fmla="*/ 421481 h 431006"/>
              <a:gd name="connsiteX0" fmla="*/ 411957 w 576263"/>
              <a:gd name="connsiteY0" fmla="*/ 421481 h 431006"/>
              <a:gd name="connsiteX1" fmla="*/ 450057 w 576263"/>
              <a:gd name="connsiteY1" fmla="*/ 354806 h 431006"/>
              <a:gd name="connsiteX2" fmla="*/ 495300 w 576263"/>
              <a:gd name="connsiteY2" fmla="*/ 233363 h 431006"/>
              <a:gd name="connsiteX3" fmla="*/ 366712 w 576263"/>
              <a:gd name="connsiteY3" fmla="*/ 200025 h 431006"/>
              <a:gd name="connsiteX4" fmla="*/ 514350 w 576263"/>
              <a:gd name="connsiteY4" fmla="*/ 207169 h 431006"/>
              <a:gd name="connsiteX5" fmla="*/ 540544 w 576263"/>
              <a:gd name="connsiteY5" fmla="*/ 164306 h 431006"/>
              <a:gd name="connsiteX6" fmla="*/ 576263 w 576263"/>
              <a:gd name="connsiteY6" fmla="*/ 154781 h 431006"/>
              <a:gd name="connsiteX7" fmla="*/ 504825 w 576263"/>
              <a:gd name="connsiteY7" fmla="*/ 57150 h 431006"/>
              <a:gd name="connsiteX8" fmla="*/ 409575 w 576263"/>
              <a:gd name="connsiteY8" fmla="*/ 85725 h 431006"/>
              <a:gd name="connsiteX9" fmla="*/ 330994 w 576263"/>
              <a:gd name="connsiteY9" fmla="*/ 4762 h 431006"/>
              <a:gd name="connsiteX10" fmla="*/ 273844 w 576263"/>
              <a:gd name="connsiteY10" fmla="*/ 0 h 431006"/>
              <a:gd name="connsiteX11" fmla="*/ 76200 w 576263"/>
              <a:gd name="connsiteY11" fmla="*/ 83344 h 431006"/>
              <a:gd name="connsiteX12" fmla="*/ 0 w 576263"/>
              <a:gd name="connsiteY12" fmla="*/ 52387 h 431006"/>
              <a:gd name="connsiteX13" fmla="*/ 21432 w 576263"/>
              <a:gd name="connsiteY13" fmla="*/ 176212 h 431006"/>
              <a:gd name="connsiteX14" fmla="*/ 4763 w 576263"/>
              <a:gd name="connsiteY14" fmla="*/ 245269 h 431006"/>
              <a:gd name="connsiteX15" fmla="*/ 85725 w 576263"/>
              <a:gd name="connsiteY15" fmla="*/ 290512 h 431006"/>
              <a:gd name="connsiteX16" fmla="*/ 150019 w 576263"/>
              <a:gd name="connsiteY16" fmla="*/ 323850 h 431006"/>
              <a:gd name="connsiteX17" fmla="*/ 140494 w 576263"/>
              <a:gd name="connsiteY17" fmla="*/ 385762 h 431006"/>
              <a:gd name="connsiteX18" fmla="*/ 169069 w 576263"/>
              <a:gd name="connsiteY18" fmla="*/ 383381 h 431006"/>
              <a:gd name="connsiteX19" fmla="*/ 188119 w 576263"/>
              <a:gd name="connsiteY19" fmla="*/ 335756 h 431006"/>
              <a:gd name="connsiteX20" fmla="*/ 223838 w 576263"/>
              <a:gd name="connsiteY20" fmla="*/ 381000 h 431006"/>
              <a:gd name="connsiteX21" fmla="*/ 223838 w 576263"/>
              <a:gd name="connsiteY21" fmla="*/ 400050 h 431006"/>
              <a:gd name="connsiteX22" fmla="*/ 247650 w 576263"/>
              <a:gd name="connsiteY22" fmla="*/ 395287 h 431006"/>
              <a:gd name="connsiteX23" fmla="*/ 280988 w 576263"/>
              <a:gd name="connsiteY23" fmla="*/ 431006 h 431006"/>
              <a:gd name="connsiteX24" fmla="*/ 342900 w 576263"/>
              <a:gd name="connsiteY24" fmla="*/ 381000 h 431006"/>
              <a:gd name="connsiteX25" fmla="*/ 411957 w 576263"/>
              <a:gd name="connsiteY25" fmla="*/ 421481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6263" h="431006">
                <a:moveTo>
                  <a:pt x="411957" y="421481"/>
                </a:moveTo>
                <a:lnTo>
                  <a:pt x="450057" y="354806"/>
                </a:lnTo>
                <a:lnTo>
                  <a:pt x="495300" y="233363"/>
                </a:lnTo>
                <a:lnTo>
                  <a:pt x="366712" y="200025"/>
                </a:lnTo>
                <a:lnTo>
                  <a:pt x="514350" y="207169"/>
                </a:lnTo>
                <a:lnTo>
                  <a:pt x="540544" y="164306"/>
                </a:lnTo>
                <a:lnTo>
                  <a:pt x="576263" y="154781"/>
                </a:lnTo>
                <a:lnTo>
                  <a:pt x="504825" y="57150"/>
                </a:lnTo>
                <a:lnTo>
                  <a:pt x="409575" y="85725"/>
                </a:lnTo>
                <a:lnTo>
                  <a:pt x="330994" y="4762"/>
                </a:lnTo>
                <a:lnTo>
                  <a:pt x="273844" y="0"/>
                </a:lnTo>
                <a:lnTo>
                  <a:pt x="76200" y="83344"/>
                </a:lnTo>
                <a:lnTo>
                  <a:pt x="0" y="52387"/>
                </a:lnTo>
                <a:lnTo>
                  <a:pt x="21432" y="176212"/>
                </a:lnTo>
                <a:lnTo>
                  <a:pt x="4763" y="245269"/>
                </a:lnTo>
                <a:lnTo>
                  <a:pt x="85725" y="290512"/>
                </a:lnTo>
                <a:lnTo>
                  <a:pt x="150019" y="323850"/>
                </a:lnTo>
                <a:lnTo>
                  <a:pt x="140494" y="385762"/>
                </a:lnTo>
                <a:lnTo>
                  <a:pt x="169069" y="383381"/>
                </a:lnTo>
                <a:lnTo>
                  <a:pt x="188119" y="335756"/>
                </a:lnTo>
                <a:lnTo>
                  <a:pt x="223838" y="381000"/>
                </a:lnTo>
                <a:lnTo>
                  <a:pt x="223838" y="400050"/>
                </a:lnTo>
                <a:lnTo>
                  <a:pt x="247650" y="395287"/>
                </a:lnTo>
                <a:lnTo>
                  <a:pt x="280988" y="431006"/>
                </a:lnTo>
                <a:lnTo>
                  <a:pt x="342900" y="381000"/>
                </a:lnTo>
                <a:lnTo>
                  <a:pt x="411957" y="42148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0" name="Freeform 49"/>
          <p:cNvSpPr/>
          <p:nvPr/>
        </p:nvSpPr>
        <p:spPr>
          <a:xfrm>
            <a:off x="5999134" y="5019674"/>
            <a:ext cx="933450" cy="603250"/>
          </a:xfrm>
          <a:custGeom>
            <a:avLst/>
            <a:gdLst>
              <a:gd name="connsiteX0" fmla="*/ 588169 w 933450"/>
              <a:gd name="connsiteY0" fmla="*/ 592931 h 602456"/>
              <a:gd name="connsiteX1" fmla="*/ 661987 w 933450"/>
              <a:gd name="connsiteY1" fmla="*/ 602456 h 602456"/>
              <a:gd name="connsiteX2" fmla="*/ 642937 w 933450"/>
              <a:gd name="connsiteY2" fmla="*/ 521493 h 602456"/>
              <a:gd name="connsiteX3" fmla="*/ 723900 w 933450"/>
              <a:gd name="connsiteY3" fmla="*/ 433387 h 602456"/>
              <a:gd name="connsiteX4" fmla="*/ 795337 w 933450"/>
              <a:gd name="connsiteY4" fmla="*/ 414337 h 602456"/>
              <a:gd name="connsiteX5" fmla="*/ 816769 w 933450"/>
              <a:gd name="connsiteY5" fmla="*/ 385762 h 602456"/>
              <a:gd name="connsiteX6" fmla="*/ 902494 w 933450"/>
              <a:gd name="connsiteY6" fmla="*/ 350043 h 602456"/>
              <a:gd name="connsiteX7" fmla="*/ 921544 w 933450"/>
              <a:gd name="connsiteY7" fmla="*/ 304800 h 602456"/>
              <a:gd name="connsiteX8" fmla="*/ 897731 w 933450"/>
              <a:gd name="connsiteY8" fmla="*/ 157162 h 602456"/>
              <a:gd name="connsiteX9" fmla="*/ 928687 w 933450"/>
              <a:gd name="connsiteY9" fmla="*/ 138112 h 602456"/>
              <a:gd name="connsiteX10" fmla="*/ 933450 w 933450"/>
              <a:gd name="connsiteY10" fmla="*/ 69056 h 602456"/>
              <a:gd name="connsiteX11" fmla="*/ 809625 w 933450"/>
              <a:gd name="connsiteY11" fmla="*/ 95250 h 602456"/>
              <a:gd name="connsiteX12" fmla="*/ 709612 w 933450"/>
              <a:gd name="connsiteY12" fmla="*/ 114300 h 602456"/>
              <a:gd name="connsiteX13" fmla="*/ 628650 w 933450"/>
              <a:gd name="connsiteY13" fmla="*/ 142875 h 602456"/>
              <a:gd name="connsiteX14" fmla="*/ 516731 w 933450"/>
              <a:gd name="connsiteY14" fmla="*/ 140493 h 602456"/>
              <a:gd name="connsiteX15" fmla="*/ 473869 w 933450"/>
              <a:gd name="connsiteY15" fmla="*/ 114300 h 602456"/>
              <a:gd name="connsiteX16" fmla="*/ 597694 w 933450"/>
              <a:gd name="connsiteY16" fmla="*/ 111918 h 602456"/>
              <a:gd name="connsiteX17" fmla="*/ 588169 w 933450"/>
              <a:gd name="connsiteY17" fmla="*/ 61912 h 602456"/>
              <a:gd name="connsiteX18" fmla="*/ 483394 w 933450"/>
              <a:gd name="connsiteY18" fmla="*/ 33337 h 602456"/>
              <a:gd name="connsiteX19" fmla="*/ 454819 w 933450"/>
              <a:gd name="connsiteY19" fmla="*/ 73818 h 602456"/>
              <a:gd name="connsiteX20" fmla="*/ 419100 w 933450"/>
              <a:gd name="connsiteY20" fmla="*/ 100012 h 602456"/>
              <a:gd name="connsiteX21" fmla="*/ 364331 w 933450"/>
              <a:gd name="connsiteY21" fmla="*/ 102393 h 602456"/>
              <a:gd name="connsiteX22" fmla="*/ 323850 w 933450"/>
              <a:gd name="connsiteY22" fmla="*/ 73818 h 602456"/>
              <a:gd name="connsiteX23" fmla="*/ 397669 w 933450"/>
              <a:gd name="connsiteY23" fmla="*/ 47625 h 602456"/>
              <a:gd name="connsiteX24" fmla="*/ 440531 w 933450"/>
              <a:gd name="connsiteY24" fmla="*/ 42862 h 602456"/>
              <a:gd name="connsiteX25" fmla="*/ 440531 w 933450"/>
              <a:gd name="connsiteY25" fmla="*/ 11906 h 602456"/>
              <a:gd name="connsiteX26" fmla="*/ 297656 w 933450"/>
              <a:gd name="connsiteY26" fmla="*/ 0 h 602456"/>
              <a:gd name="connsiteX27" fmla="*/ 271462 w 933450"/>
              <a:gd name="connsiteY27" fmla="*/ 33337 h 602456"/>
              <a:gd name="connsiteX28" fmla="*/ 226219 w 933450"/>
              <a:gd name="connsiteY28" fmla="*/ 54768 h 602456"/>
              <a:gd name="connsiteX29" fmla="*/ 95250 w 933450"/>
              <a:gd name="connsiteY29" fmla="*/ 35718 h 602456"/>
              <a:gd name="connsiteX30" fmla="*/ 28575 w 933450"/>
              <a:gd name="connsiteY30" fmla="*/ 197643 h 602456"/>
              <a:gd name="connsiteX31" fmla="*/ 7144 w 933450"/>
              <a:gd name="connsiteY31" fmla="*/ 219075 h 602456"/>
              <a:gd name="connsiteX32" fmla="*/ 21431 w 933450"/>
              <a:gd name="connsiteY32" fmla="*/ 269081 h 602456"/>
              <a:gd name="connsiteX33" fmla="*/ 0 w 933450"/>
              <a:gd name="connsiteY33" fmla="*/ 335756 h 602456"/>
              <a:gd name="connsiteX34" fmla="*/ 23812 w 933450"/>
              <a:gd name="connsiteY34" fmla="*/ 369093 h 602456"/>
              <a:gd name="connsiteX35" fmla="*/ 73819 w 933450"/>
              <a:gd name="connsiteY35" fmla="*/ 371475 h 602456"/>
              <a:gd name="connsiteX36" fmla="*/ 80962 w 933450"/>
              <a:gd name="connsiteY36" fmla="*/ 402431 h 602456"/>
              <a:gd name="connsiteX37" fmla="*/ 190500 w 933450"/>
              <a:gd name="connsiteY37" fmla="*/ 404812 h 602456"/>
              <a:gd name="connsiteX38" fmla="*/ 185737 w 933450"/>
              <a:gd name="connsiteY38" fmla="*/ 438150 h 602456"/>
              <a:gd name="connsiteX39" fmla="*/ 238125 w 933450"/>
              <a:gd name="connsiteY39" fmla="*/ 435768 h 602456"/>
              <a:gd name="connsiteX40" fmla="*/ 285750 w 933450"/>
              <a:gd name="connsiteY40" fmla="*/ 454818 h 602456"/>
              <a:gd name="connsiteX41" fmla="*/ 319087 w 933450"/>
              <a:gd name="connsiteY41" fmla="*/ 490537 h 602456"/>
              <a:gd name="connsiteX42" fmla="*/ 371475 w 933450"/>
              <a:gd name="connsiteY42" fmla="*/ 516731 h 602456"/>
              <a:gd name="connsiteX43" fmla="*/ 433387 w 933450"/>
              <a:gd name="connsiteY43" fmla="*/ 502443 h 602456"/>
              <a:gd name="connsiteX44" fmla="*/ 466725 w 933450"/>
              <a:gd name="connsiteY44" fmla="*/ 519112 h 602456"/>
              <a:gd name="connsiteX45" fmla="*/ 507206 w 933450"/>
              <a:gd name="connsiteY45" fmla="*/ 514350 h 602456"/>
              <a:gd name="connsiteX46" fmla="*/ 588169 w 933450"/>
              <a:gd name="connsiteY46" fmla="*/ 592931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3450" h="602456">
                <a:moveTo>
                  <a:pt x="588169" y="592931"/>
                </a:moveTo>
                <a:lnTo>
                  <a:pt x="661987" y="602456"/>
                </a:lnTo>
                <a:lnTo>
                  <a:pt x="642937" y="521493"/>
                </a:lnTo>
                <a:lnTo>
                  <a:pt x="723900" y="433387"/>
                </a:lnTo>
                <a:lnTo>
                  <a:pt x="795337" y="414337"/>
                </a:lnTo>
                <a:lnTo>
                  <a:pt x="816769" y="385762"/>
                </a:lnTo>
                <a:lnTo>
                  <a:pt x="902494" y="350043"/>
                </a:lnTo>
                <a:lnTo>
                  <a:pt x="921544" y="304800"/>
                </a:lnTo>
                <a:lnTo>
                  <a:pt x="897731" y="157162"/>
                </a:lnTo>
                <a:lnTo>
                  <a:pt x="928687" y="138112"/>
                </a:lnTo>
                <a:lnTo>
                  <a:pt x="933450" y="69056"/>
                </a:lnTo>
                <a:lnTo>
                  <a:pt x="809625" y="95250"/>
                </a:lnTo>
                <a:lnTo>
                  <a:pt x="709612" y="114300"/>
                </a:lnTo>
                <a:lnTo>
                  <a:pt x="628650" y="142875"/>
                </a:lnTo>
                <a:lnTo>
                  <a:pt x="516731" y="140493"/>
                </a:lnTo>
                <a:lnTo>
                  <a:pt x="473869" y="114300"/>
                </a:lnTo>
                <a:lnTo>
                  <a:pt x="597694" y="111918"/>
                </a:lnTo>
                <a:lnTo>
                  <a:pt x="588169" y="61912"/>
                </a:lnTo>
                <a:lnTo>
                  <a:pt x="483394" y="33337"/>
                </a:lnTo>
                <a:lnTo>
                  <a:pt x="454819" y="73818"/>
                </a:lnTo>
                <a:lnTo>
                  <a:pt x="419100" y="100012"/>
                </a:lnTo>
                <a:lnTo>
                  <a:pt x="364331" y="102393"/>
                </a:lnTo>
                <a:lnTo>
                  <a:pt x="323850" y="73818"/>
                </a:lnTo>
                <a:lnTo>
                  <a:pt x="397669" y="47625"/>
                </a:lnTo>
                <a:lnTo>
                  <a:pt x="440531" y="42862"/>
                </a:lnTo>
                <a:lnTo>
                  <a:pt x="440531" y="11906"/>
                </a:lnTo>
                <a:lnTo>
                  <a:pt x="297656" y="0"/>
                </a:lnTo>
                <a:lnTo>
                  <a:pt x="271462" y="33337"/>
                </a:lnTo>
                <a:lnTo>
                  <a:pt x="226219" y="54768"/>
                </a:lnTo>
                <a:lnTo>
                  <a:pt x="95250" y="35718"/>
                </a:lnTo>
                <a:lnTo>
                  <a:pt x="28575" y="197643"/>
                </a:lnTo>
                <a:lnTo>
                  <a:pt x="7144" y="219075"/>
                </a:lnTo>
                <a:lnTo>
                  <a:pt x="21431" y="269081"/>
                </a:lnTo>
                <a:lnTo>
                  <a:pt x="0" y="335756"/>
                </a:lnTo>
                <a:lnTo>
                  <a:pt x="23812" y="369093"/>
                </a:lnTo>
                <a:lnTo>
                  <a:pt x="73819" y="371475"/>
                </a:lnTo>
                <a:lnTo>
                  <a:pt x="80962" y="402431"/>
                </a:lnTo>
                <a:lnTo>
                  <a:pt x="190500" y="404812"/>
                </a:lnTo>
                <a:lnTo>
                  <a:pt x="185737" y="438150"/>
                </a:lnTo>
                <a:lnTo>
                  <a:pt x="238125" y="435768"/>
                </a:lnTo>
                <a:lnTo>
                  <a:pt x="285750" y="454818"/>
                </a:lnTo>
                <a:lnTo>
                  <a:pt x="319087" y="490537"/>
                </a:lnTo>
                <a:lnTo>
                  <a:pt x="371475" y="516731"/>
                </a:lnTo>
                <a:lnTo>
                  <a:pt x="433387" y="502443"/>
                </a:lnTo>
                <a:lnTo>
                  <a:pt x="466725" y="519112"/>
                </a:lnTo>
                <a:lnTo>
                  <a:pt x="507206" y="514350"/>
                </a:lnTo>
                <a:lnTo>
                  <a:pt x="588169" y="59293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1" name="Freeform 50"/>
          <p:cNvSpPr/>
          <p:nvPr/>
        </p:nvSpPr>
        <p:spPr>
          <a:xfrm>
            <a:off x="2635221" y="354011"/>
            <a:ext cx="1946275" cy="1260475"/>
          </a:xfrm>
          <a:custGeom>
            <a:avLst/>
            <a:gdLst>
              <a:gd name="connsiteX0" fmla="*/ 1946910 w 1946910"/>
              <a:gd name="connsiteY0" fmla="*/ 11430 h 1261110"/>
              <a:gd name="connsiteX1" fmla="*/ 224790 w 1946910"/>
              <a:gd name="connsiteY1" fmla="*/ 0 h 1261110"/>
              <a:gd name="connsiteX2" fmla="*/ 259080 w 1946910"/>
              <a:gd name="connsiteY2" fmla="*/ 53340 h 1261110"/>
              <a:gd name="connsiteX3" fmla="*/ 213360 w 1946910"/>
              <a:gd name="connsiteY3" fmla="*/ 87630 h 1261110"/>
              <a:gd name="connsiteX4" fmla="*/ 278130 w 1946910"/>
              <a:gd name="connsiteY4" fmla="*/ 182880 h 1261110"/>
              <a:gd name="connsiteX5" fmla="*/ 354330 w 1946910"/>
              <a:gd name="connsiteY5" fmla="*/ 251460 h 1261110"/>
              <a:gd name="connsiteX6" fmla="*/ 346710 w 1946910"/>
              <a:gd name="connsiteY6" fmla="*/ 278130 h 1261110"/>
              <a:gd name="connsiteX7" fmla="*/ 365760 w 1946910"/>
              <a:gd name="connsiteY7" fmla="*/ 331470 h 1261110"/>
              <a:gd name="connsiteX8" fmla="*/ 361950 w 1946910"/>
              <a:gd name="connsiteY8" fmla="*/ 392430 h 1261110"/>
              <a:gd name="connsiteX9" fmla="*/ 297180 w 1946910"/>
              <a:gd name="connsiteY9" fmla="*/ 396240 h 1261110"/>
              <a:gd name="connsiteX10" fmla="*/ 281940 w 1946910"/>
              <a:gd name="connsiteY10" fmla="*/ 468630 h 1261110"/>
              <a:gd name="connsiteX11" fmla="*/ 228600 w 1946910"/>
              <a:gd name="connsiteY11" fmla="*/ 502920 h 1261110"/>
              <a:gd name="connsiteX12" fmla="*/ 228600 w 1946910"/>
              <a:gd name="connsiteY12" fmla="*/ 567690 h 1261110"/>
              <a:gd name="connsiteX13" fmla="*/ 137160 w 1946910"/>
              <a:gd name="connsiteY13" fmla="*/ 704850 h 1261110"/>
              <a:gd name="connsiteX14" fmla="*/ 99060 w 1946910"/>
              <a:gd name="connsiteY14" fmla="*/ 811530 h 1261110"/>
              <a:gd name="connsiteX15" fmla="*/ 125730 w 1946910"/>
              <a:gd name="connsiteY15" fmla="*/ 944880 h 1261110"/>
              <a:gd name="connsiteX16" fmla="*/ 87630 w 1946910"/>
              <a:gd name="connsiteY16" fmla="*/ 956310 h 1261110"/>
              <a:gd name="connsiteX17" fmla="*/ 76200 w 1946910"/>
              <a:gd name="connsiteY17" fmla="*/ 918210 h 1261110"/>
              <a:gd name="connsiteX18" fmla="*/ 53340 w 1946910"/>
              <a:gd name="connsiteY18" fmla="*/ 842010 h 1261110"/>
              <a:gd name="connsiteX19" fmla="*/ 3810 w 1946910"/>
              <a:gd name="connsiteY19" fmla="*/ 868680 h 1261110"/>
              <a:gd name="connsiteX20" fmla="*/ 0 w 1946910"/>
              <a:gd name="connsiteY20" fmla="*/ 1009650 h 1261110"/>
              <a:gd name="connsiteX21" fmla="*/ 76200 w 1946910"/>
              <a:gd name="connsiteY21" fmla="*/ 1085850 h 1261110"/>
              <a:gd name="connsiteX22" fmla="*/ 140970 w 1946910"/>
              <a:gd name="connsiteY22" fmla="*/ 1242060 h 1261110"/>
              <a:gd name="connsiteX23" fmla="*/ 171450 w 1946910"/>
              <a:gd name="connsiteY23" fmla="*/ 1261110 h 1261110"/>
              <a:gd name="connsiteX24" fmla="*/ 175260 w 1946910"/>
              <a:gd name="connsiteY24" fmla="*/ 1203960 h 1261110"/>
              <a:gd name="connsiteX25" fmla="*/ 125730 w 1946910"/>
              <a:gd name="connsiteY25" fmla="*/ 1123950 h 1261110"/>
              <a:gd name="connsiteX26" fmla="*/ 129540 w 1946910"/>
              <a:gd name="connsiteY26" fmla="*/ 1036320 h 1261110"/>
              <a:gd name="connsiteX27" fmla="*/ 209550 w 1946910"/>
              <a:gd name="connsiteY27" fmla="*/ 1013460 h 1261110"/>
              <a:gd name="connsiteX28" fmla="*/ 270510 w 1946910"/>
              <a:gd name="connsiteY28" fmla="*/ 1066800 h 1261110"/>
              <a:gd name="connsiteX29" fmla="*/ 441960 w 1946910"/>
              <a:gd name="connsiteY29" fmla="*/ 1177290 h 1261110"/>
              <a:gd name="connsiteX30" fmla="*/ 499110 w 1946910"/>
              <a:gd name="connsiteY30" fmla="*/ 1215390 h 1261110"/>
              <a:gd name="connsiteX31" fmla="*/ 514350 w 1946910"/>
              <a:gd name="connsiteY31" fmla="*/ 1188720 h 1261110"/>
              <a:gd name="connsiteX32" fmla="*/ 499110 w 1946910"/>
              <a:gd name="connsiteY32" fmla="*/ 1123950 h 1261110"/>
              <a:gd name="connsiteX33" fmla="*/ 502920 w 1946910"/>
              <a:gd name="connsiteY33" fmla="*/ 1074420 h 1261110"/>
              <a:gd name="connsiteX34" fmla="*/ 441960 w 1946910"/>
              <a:gd name="connsiteY34" fmla="*/ 1024890 h 1261110"/>
              <a:gd name="connsiteX35" fmla="*/ 483870 w 1946910"/>
              <a:gd name="connsiteY35" fmla="*/ 990600 h 1261110"/>
              <a:gd name="connsiteX36" fmla="*/ 571500 w 1946910"/>
              <a:gd name="connsiteY36" fmla="*/ 1070610 h 1261110"/>
              <a:gd name="connsiteX37" fmla="*/ 605790 w 1946910"/>
              <a:gd name="connsiteY37" fmla="*/ 1017270 h 1261110"/>
              <a:gd name="connsiteX38" fmla="*/ 628650 w 1946910"/>
              <a:gd name="connsiteY38" fmla="*/ 1112520 h 1261110"/>
              <a:gd name="connsiteX39" fmla="*/ 655320 w 1946910"/>
              <a:gd name="connsiteY39" fmla="*/ 1123950 h 1261110"/>
              <a:gd name="connsiteX40" fmla="*/ 708660 w 1946910"/>
              <a:gd name="connsiteY40" fmla="*/ 1055370 h 1261110"/>
              <a:gd name="connsiteX41" fmla="*/ 720090 w 1946910"/>
              <a:gd name="connsiteY41" fmla="*/ 1120140 h 1261110"/>
              <a:gd name="connsiteX42" fmla="*/ 838200 w 1946910"/>
              <a:gd name="connsiteY42" fmla="*/ 1074420 h 1261110"/>
              <a:gd name="connsiteX43" fmla="*/ 834390 w 1946910"/>
              <a:gd name="connsiteY43" fmla="*/ 1036320 h 1261110"/>
              <a:gd name="connsiteX44" fmla="*/ 857250 w 1946910"/>
              <a:gd name="connsiteY44" fmla="*/ 1028700 h 1261110"/>
              <a:gd name="connsiteX45" fmla="*/ 876300 w 1946910"/>
              <a:gd name="connsiteY45" fmla="*/ 1043940 h 1261110"/>
              <a:gd name="connsiteX46" fmla="*/ 902970 w 1946910"/>
              <a:gd name="connsiteY46" fmla="*/ 1021080 h 1261110"/>
              <a:gd name="connsiteX47" fmla="*/ 960120 w 1946910"/>
              <a:gd name="connsiteY47" fmla="*/ 1024890 h 1261110"/>
              <a:gd name="connsiteX48" fmla="*/ 1005840 w 1946910"/>
              <a:gd name="connsiteY48" fmla="*/ 971550 h 1261110"/>
              <a:gd name="connsiteX49" fmla="*/ 990600 w 1946910"/>
              <a:gd name="connsiteY49" fmla="*/ 864870 h 1261110"/>
              <a:gd name="connsiteX50" fmla="*/ 1028700 w 1946910"/>
              <a:gd name="connsiteY50" fmla="*/ 914400 h 1261110"/>
              <a:gd name="connsiteX51" fmla="*/ 1097280 w 1946910"/>
              <a:gd name="connsiteY51" fmla="*/ 899160 h 1261110"/>
              <a:gd name="connsiteX52" fmla="*/ 1146810 w 1946910"/>
              <a:gd name="connsiteY52" fmla="*/ 918210 h 1261110"/>
              <a:gd name="connsiteX53" fmla="*/ 1318260 w 1946910"/>
              <a:gd name="connsiteY53" fmla="*/ 929640 h 1261110"/>
              <a:gd name="connsiteX54" fmla="*/ 1337310 w 1946910"/>
              <a:gd name="connsiteY54" fmla="*/ 868680 h 1261110"/>
              <a:gd name="connsiteX55" fmla="*/ 1322070 w 1946910"/>
              <a:gd name="connsiteY55" fmla="*/ 826770 h 1261110"/>
              <a:gd name="connsiteX56" fmla="*/ 1386840 w 1946910"/>
              <a:gd name="connsiteY56" fmla="*/ 849630 h 1261110"/>
              <a:gd name="connsiteX57" fmla="*/ 1569720 w 1946910"/>
              <a:gd name="connsiteY57" fmla="*/ 681990 h 1261110"/>
              <a:gd name="connsiteX58" fmla="*/ 1581150 w 1946910"/>
              <a:gd name="connsiteY58" fmla="*/ 609600 h 1261110"/>
              <a:gd name="connsiteX59" fmla="*/ 1703070 w 1946910"/>
              <a:gd name="connsiteY59" fmla="*/ 525780 h 1261110"/>
              <a:gd name="connsiteX60" fmla="*/ 1794510 w 1946910"/>
              <a:gd name="connsiteY60" fmla="*/ 521970 h 1261110"/>
              <a:gd name="connsiteX61" fmla="*/ 1783080 w 1946910"/>
              <a:gd name="connsiteY61" fmla="*/ 445770 h 1261110"/>
              <a:gd name="connsiteX62" fmla="*/ 1828800 w 1946910"/>
              <a:gd name="connsiteY62" fmla="*/ 445770 h 1261110"/>
              <a:gd name="connsiteX63" fmla="*/ 1863090 w 1946910"/>
              <a:gd name="connsiteY63" fmla="*/ 449580 h 1261110"/>
              <a:gd name="connsiteX64" fmla="*/ 1866900 w 1946910"/>
              <a:gd name="connsiteY64" fmla="*/ 381000 h 1261110"/>
              <a:gd name="connsiteX65" fmla="*/ 1866900 w 1946910"/>
              <a:gd name="connsiteY65" fmla="*/ 381000 h 1261110"/>
              <a:gd name="connsiteX66" fmla="*/ 1775460 w 1946910"/>
              <a:gd name="connsiteY66" fmla="*/ 205740 h 1261110"/>
              <a:gd name="connsiteX67" fmla="*/ 1824990 w 1946910"/>
              <a:gd name="connsiteY67" fmla="*/ 220980 h 1261110"/>
              <a:gd name="connsiteX68" fmla="*/ 1866900 w 1946910"/>
              <a:gd name="connsiteY68" fmla="*/ 121920 h 1261110"/>
              <a:gd name="connsiteX69" fmla="*/ 1920240 w 1946910"/>
              <a:gd name="connsiteY69" fmla="*/ 102870 h 1261110"/>
              <a:gd name="connsiteX70" fmla="*/ 1946910 w 1946910"/>
              <a:gd name="connsiteY70" fmla="*/ 11430 h 1261110"/>
              <a:gd name="connsiteX0" fmla="*/ 1946910 w 1946910"/>
              <a:gd name="connsiteY0" fmla="*/ 11430 h 1261110"/>
              <a:gd name="connsiteX1" fmla="*/ 224790 w 1946910"/>
              <a:gd name="connsiteY1" fmla="*/ 0 h 1261110"/>
              <a:gd name="connsiteX2" fmla="*/ 259080 w 1946910"/>
              <a:gd name="connsiteY2" fmla="*/ 53340 h 1261110"/>
              <a:gd name="connsiteX3" fmla="*/ 213360 w 1946910"/>
              <a:gd name="connsiteY3" fmla="*/ 87630 h 1261110"/>
              <a:gd name="connsiteX4" fmla="*/ 278130 w 1946910"/>
              <a:gd name="connsiteY4" fmla="*/ 182880 h 1261110"/>
              <a:gd name="connsiteX5" fmla="*/ 354330 w 1946910"/>
              <a:gd name="connsiteY5" fmla="*/ 251460 h 1261110"/>
              <a:gd name="connsiteX6" fmla="*/ 346710 w 1946910"/>
              <a:gd name="connsiteY6" fmla="*/ 278130 h 1261110"/>
              <a:gd name="connsiteX7" fmla="*/ 365760 w 1946910"/>
              <a:gd name="connsiteY7" fmla="*/ 331470 h 1261110"/>
              <a:gd name="connsiteX8" fmla="*/ 361950 w 1946910"/>
              <a:gd name="connsiteY8" fmla="*/ 392430 h 1261110"/>
              <a:gd name="connsiteX9" fmla="*/ 297180 w 1946910"/>
              <a:gd name="connsiteY9" fmla="*/ 396240 h 1261110"/>
              <a:gd name="connsiteX10" fmla="*/ 281940 w 1946910"/>
              <a:gd name="connsiteY10" fmla="*/ 468630 h 1261110"/>
              <a:gd name="connsiteX11" fmla="*/ 228600 w 1946910"/>
              <a:gd name="connsiteY11" fmla="*/ 502920 h 1261110"/>
              <a:gd name="connsiteX12" fmla="*/ 228600 w 1946910"/>
              <a:gd name="connsiteY12" fmla="*/ 567690 h 1261110"/>
              <a:gd name="connsiteX13" fmla="*/ 137160 w 1946910"/>
              <a:gd name="connsiteY13" fmla="*/ 704850 h 1261110"/>
              <a:gd name="connsiteX14" fmla="*/ 99060 w 1946910"/>
              <a:gd name="connsiteY14" fmla="*/ 811530 h 1261110"/>
              <a:gd name="connsiteX15" fmla="*/ 125730 w 1946910"/>
              <a:gd name="connsiteY15" fmla="*/ 944880 h 1261110"/>
              <a:gd name="connsiteX16" fmla="*/ 87630 w 1946910"/>
              <a:gd name="connsiteY16" fmla="*/ 956310 h 1261110"/>
              <a:gd name="connsiteX17" fmla="*/ 76200 w 1946910"/>
              <a:gd name="connsiteY17" fmla="*/ 918210 h 1261110"/>
              <a:gd name="connsiteX18" fmla="*/ 53340 w 1946910"/>
              <a:gd name="connsiteY18" fmla="*/ 842010 h 1261110"/>
              <a:gd name="connsiteX19" fmla="*/ 3810 w 1946910"/>
              <a:gd name="connsiteY19" fmla="*/ 868680 h 1261110"/>
              <a:gd name="connsiteX20" fmla="*/ 0 w 1946910"/>
              <a:gd name="connsiteY20" fmla="*/ 1009650 h 1261110"/>
              <a:gd name="connsiteX21" fmla="*/ 76200 w 1946910"/>
              <a:gd name="connsiteY21" fmla="*/ 1085850 h 1261110"/>
              <a:gd name="connsiteX22" fmla="*/ 140970 w 1946910"/>
              <a:gd name="connsiteY22" fmla="*/ 1242060 h 1261110"/>
              <a:gd name="connsiteX23" fmla="*/ 171450 w 1946910"/>
              <a:gd name="connsiteY23" fmla="*/ 1261110 h 1261110"/>
              <a:gd name="connsiteX24" fmla="*/ 175260 w 1946910"/>
              <a:gd name="connsiteY24" fmla="*/ 1203960 h 1261110"/>
              <a:gd name="connsiteX25" fmla="*/ 125730 w 1946910"/>
              <a:gd name="connsiteY25" fmla="*/ 1123950 h 1261110"/>
              <a:gd name="connsiteX26" fmla="*/ 129540 w 1946910"/>
              <a:gd name="connsiteY26" fmla="*/ 1036320 h 1261110"/>
              <a:gd name="connsiteX27" fmla="*/ 209550 w 1946910"/>
              <a:gd name="connsiteY27" fmla="*/ 1013460 h 1261110"/>
              <a:gd name="connsiteX28" fmla="*/ 270510 w 1946910"/>
              <a:gd name="connsiteY28" fmla="*/ 1066800 h 1261110"/>
              <a:gd name="connsiteX29" fmla="*/ 441960 w 1946910"/>
              <a:gd name="connsiteY29" fmla="*/ 1177290 h 1261110"/>
              <a:gd name="connsiteX30" fmla="*/ 499110 w 1946910"/>
              <a:gd name="connsiteY30" fmla="*/ 1215390 h 1261110"/>
              <a:gd name="connsiteX31" fmla="*/ 514350 w 1946910"/>
              <a:gd name="connsiteY31" fmla="*/ 1188720 h 1261110"/>
              <a:gd name="connsiteX32" fmla="*/ 499110 w 1946910"/>
              <a:gd name="connsiteY32" fmla="*/ 1123950 h 1261110"/>
              <a:gd name="connsiteX33" fmla="*/ 502920 w 1946910"/>
              <a:gd name="connsiteY33" fmla="*/ 1074420 h 1261110"/>
              <a:gd name="connsiteX34" fmla="*/ 441960 w 1946910"/>
              <a:gd name="connsiteY34" fmla="*/ 1024890 h 1261110"/>
              <a:gd name="connsiteX35" fmla="*/ 483870 w 1946910"/>
              <a:gd name="connsiteY35" fmla="*/ 990600 h 1261110"/>
              <a:gd name="connsiteX36" fmla="*/ 571500 w 1946910"/>
              <a:gd name="connsiteY36" fmla="*/ 1070610 h 1261110"/>
              <a:gd name="connsiteX37" fmla="*/ 605790 w 1946910"/>
              <a:gd name="connsiteY37" fmla="*/ 1017270 h 1261110"/>
              <a:gd name="connsiteX38" fmla="*/ 628650 w 1946910"/>
              <a:gd name="connsiteY38" fmla="*/ 1112520 h 1261110"/>
              <a:gd name="connsiteX39" fmla="*/ 655320 w 1946910"/>
              <a:gd name="connsiteY39" fmla="*/ 1123950 h 1261110"/>
              <a:gd name="connsiteX40" fmla="*/ 708660 w 1946910"/>
              <a:gd name="connsiteY40" fmla="*/ 1055370 h 1261110"/>
              <a:gd name="connsiteX41" fmla="*/ 720090 w 1946910"/>
              <a:gd name="connsiteY41" fmla="*/ 1120140 h 1261110"/>
              <a:gd name="connsiteX42" fmla="*/ 838200 w 1946910"/>
              <a:gd name="connsiteY42" fmla="*/ 1074420 h 1261110"/>
              <a:gd name="connsiteX43" fmla="*/ 834390 w 1946910"/>
              <a:gd name="connsiteY43" fmla="*/ 1036320 h 1261110"/>
              <a:gd name="connsiteX44" fmla="*/ 857250 w 1946910"/>
              <a:gd name="connsiteY44" fmla="*/ 1028700 h 1261110"/>
              <a:gd name="connsiteX45" fmla="*/ 876300 w 1946910"/>
              <a:gd name="connsiteY45" fmla="*/ 1043940 h 1261110"/>
              <a:gd name="connsiteX46" fmla="*/ 902970 w 1946910"/>
              <a:gd name="connsiteY46" fmla="*/ 1021080 h 1261110"/>
              <a:gd name="connsiteX47" fmla="*/ 960120 w 1946910"/>
              <a:gd name="connsiteY47" fmla="*/ 1024890 h 1261110"/>
              <a:gd name="connsiteX48" fmla="*/ 1005840 w 1946910"/>
              <a:gd name="connsiteY48" fmla="*/ 971550 h 1261110"/>
              <a:gd name="connsiteX49" fmla="*/ 990600 w 1946910"/>
              <a:gd name="connsiteY49" fmla="*/ 864870 h 1261110"/>
              <a:gd name="connsiteX50" fmla="*/ 1028700 w 1946910"/>
              <a:gd name="connsiteY50" fmla="*/ 914400 h 1261110"/>
              <a:gd name="connsiteX51" fmla="*/ 1097280 w 1946910"/>
              <a:gd name="connsiteY51" fmla="*/ 899160 h 1261110"/>
              <a:gd name="connsiteX52" fmla="*/ 1146810 w 1946910"/>
              <a:gd name="connsiteY52" fmla="*/ 918210 h 1261110"/>
              <a:gd name="connsiteX53" fmla="*/ 1318260 w 1946910"/>
              <a:gd name="connsiteY53" fmla="*/ 929640 h 1261110"/>
              <a:gd name="connsiteX54" fmla="*/ 1337310 w 1946910"/>
              <a:gd name="connsiteY54" fmla="*/ 868680 h 1261110"/>
              <a:gd name="connsiteX55" fmla="*/ 1322070 w 1946910"/>
              <a:gd name="connsiteY55" fmla="*/ 826770 h 1261110"/>
              <a:gd name="connsiteX56" fmla="*/ 1386840 w 1946910"/>
              <a:gd name="connsiteY56" fmla="*/ 849630 h 1261110"/>
              <a:gd name="connsiteX57" fmla="*/ 1569720 w 1946910"/>
              <a:gd name="connsiteY57" fmla="*/ 681990 h 1261110"/>
              <a:gd name="connsiteX58" fmla="*/ 1581150 w 1946910"/>
              <a:gd name="connsiteY58" fmla="*/ 609600 h 1261110"/>
              <a:gd name="connsiteX59" fmla="*/ 1703070 w 1946910"/>
              <a:gd name="connsiteY59" fmla="*/ 525780 h 1261110"/>
              <a:gd name="connsiteX60" fmla="*/ 1794510 w 1946910"/>
              <a:gd name="connsiteY60" fmla="*/ 521970 h 1261110"/>
              <a:gd name="connsiteX61" fmla="*/ 1783080 w 1946910"/>
              <a:gd name="connsiteY61" fmla="*/ 445770 h 1261110"/>
              <a:gd name="connsiteX62" fmla="*/ 1828800 w 1946910"/>
              <a:gd name="connsiteY62" fmla="*/ 445770 h 1261110"/>
              <a:gd name="connsiteX63" fmla="*/ 1863090 w 1946910"/>
              <a:gd name="connsiteY63" fmla="*/ 449580 h 1261110"/>
              <a:gd name="connsiteX64" fmla="*/ 1866900 w 1946910"/>
              <a:gd name="connsiteY64" fmla="*/ 381000 h 1261110"/>
              <a:gd name="connsiteX65" fmla="*/ 1885950 w 1946910"/>
              <a:gd name="connsiteY65" fmla="*/ 407670 h 1261110"/>
              <a:gd name="connsiteX66" fmla="*/ 1775460 w 1946910"/>
              <a:gd name="connsiteY66" fmla="*/ 205740 h 1261110"/>
              <a:gd name="connsiteX67" fmla="*/ 1824990 w 1946910"/>
              <a:gd name="connsiteY67" fmla="*/ 220980 h 1261110"/>
              <a:gd name="connsiteX68" fmla="*/ 1866900 w 1946910"/>
              <a:gd name="connsiteY68" fmla="*/ 121920 h 1261110"/>
              <a:gd name="connsiteX69" fmla="*/ 1920240 w 1946910"/>
              <a:gd name="connsiteY69" fmla="*/ 102870 h 1261110"/>
              <a:gd name="connsiteX70" fmla="*/ 1946910 w 1946910"/>
              <a:gd name="connsiteY70" fmla="*/ 1143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6910" h="1261110">
                <a:moveTo>
                  <a:pt x="1946910" y="11430"/>
                </a:moveTo>
                <a:lnTo>
                  <a:pt x="224790" y="0"/>
                </a:lnTo>
                <a:lnTo>
                  <a:pt x="259080" y="53340"/>
                </a:lnTo>
                <a:lnTo>
                  <a:pt x="213360" y="87630"/>
                </a:lnTo>
                <a:lnTo>
                  <a:pt x="278130" y="182880"/>
                </a:lnTo>
                <a:lnTo>
                  <a:pt x="354330" y="251460"/>
                </a:lnTo>
                <a:lnTo>
                  <a:pt x="346710" y="278130"/>
                </a:lnTo>
                <a:lnTo>
                  <a:pt x="365760" y="331470"/>
                </a:lnTo>
                <a:lnTo>
                  <a:pt x="361950" y="392430"/>
                </a:lnTo>
                <a:lnTo>
                  <a:pt x="297180" y="396240"/>
                </a:lnTo>
                <a:lnTo>
                  <a:pt x="281940" y="468630"/>
                </a:lnTo>
                <a:lnTo>
                  <a:pt x="228600" y="502920"/>
                </a:lnTo>
                <a:lnTo>
                  <a:pt x="228600" y="567690"/>
                </a:lnTo>
                <a:lnTo>
                  <a:pt x="137160" y="704850"/>
                </a:lnTo>
                <a:lnTo>
                  <a:pt x="99060" y="811530"/>
                </a:lnTo>
                <a:lnTo>
                  <a:pt x="125730" y="944880"/>
                </a:lnTo>
                <a:lnTo>
                  <a:pt x="87630" y="956310"/>
                </a:lnTo>
                <a:lnTo>
                  <a:pt x="76200" y="918210"/>
                </a:lnTo>
                <a:lnTo>
                  <a:pt x="53340" y="842010"/>
                </a:lnTo>
                <a:lnTo>
                  <a:pt x="3810" y="868680"/>
                </a:lnTo>
                <a:lnTo>
                  <a:pt x="0" y="1009650"/>
                </a:lnTo>
                <a:lnTo>
                  <a:pt x="76200" y="1085850"/>
                </a:lnTo>
                <a:lnTo>
                  <a:pt x="140970" y="1242060"/>
                </a:lnTo>
                <a:lnTo>
                  <a:pt x="171450" y="1261110"/>
                </a:lnTo>
                <a:lnTo>
                  <a:pt x="175260" y="1203960"/>
                </a:lnTo>
                <a:lnTo>
                  <a:pt x="125730" y="1123950"/>
                </a:lnTo>
                <a:lnTo>
                  <a:pt x="129540" y="1036320"/>
                </a:lnTo>
                <a:lnTo>
                  <a:pt x="209550" y="1013460"/>
                </a:lnTo>
                <a:lnTo>
                  <a:pt x="270510" y="1066800"/>
                </a:lnTo>
                <a:lnTo>
                  <a:pt x="441960" y="1177290"/>
                </a:lnTo>
                <a:lnTo>
                  <a:pt x="499110" y="1215390"/>
                </a:lnTo>
                <a:lnTo>
                  <a:pt x="514350" y="1188720"/>
                </a:lnTo>
                <a:lnTo>
                  <a:pt x="499110" y="1123950"/>
                </a:lnTo>
                <a:lnTo>
                  <a:pt x="502920" y="1074420"/>
                </a:lnTo>
                <a:lnTo>
                  <a:pt x="441960" y="1024890"/>
                </a:lnTo>
                <a:lnTo>
                  <a:pt x="483870" y="990600"/>
                </a:lnTo>
                <a:lnTo>
                  <a:pt x="571500" y="1070610"/>
                </a:lnTo>
                <a:lnTo>
                  <a:pt x="605790" y="1017270"/>
                </a:lnTo>
                <a:lnTo>
                  <a:pt x="628650" y="1112520"/>
                </a:lnTo>
                <a:lnTo>
                  <a:pt x="655320" y="1123950"/>
                </a:lnTo>
                <a:lnTo>
                  <a:pt x="708660" y="1055370"/>
                </a:lnTo>
                <a:lnTo>
                  <a:pt x="720090" y="1120140"/>
                </a:lnTo>
                <a:lnTo>
                  <a:pt x="838200" y="1074420"/>
                </a:lnTo>
                <a:lnTo>
                  <a:pt x="834390" y="1036320"/>
                </a:lnTo>
                <a:lnTo>
                  <a:pt x="857250" y="1028700"/>
                </a:lnTo>
                <a:lnTo>
                  <a:pt x="876300" y="1043940"/>
                </a:lnTo>
                <a:lnTo>
                  <a:pt x="902970" y="1021080"/>
                </a:lnTo>
                <a:lnTo>
                  <a:pt x="960120" y="1024890"/>
                </a:lnTo>
                <a:lnTo>
                  <a:pt x="1005840" y="971550"/>
                </a:lnTo>
                <a:lnTo>
                  <a:pt x="990600" y="864870"/>
                </a:lnTo>
                <a:lnTo>
                  <a:pt x="1028700" y="914400"/>
                </a:lnTo>
                <a:lnTo>
                  <a:pt x="1097280" y="899160"/>
                </a:lnTo>
                <a:lnTo>
                  <a:pt x="1146810" y="918210"/>
                </a:lnTo>
                <a:lnTo>
                  <a:pt x="1318260" y="929640"/>
                </a:lnTo>
                <a:lnTo>
                  <a:pt x="1337310" y="868680"/>
                </a:lnTo>
                <a:lnTo>
                  <a:pt x="1322070" y="826770"/>
                </a:lnTo>
                <a:lnTo>
                  <a:pt x="1386840" y="849630"/>
                </a:lnTo>
                <a:lnTo>
                  <a:pt x="1569720" y="681990"/>
                </a:lnTo>
                <a:lnTo>
                  <a:pt x="1581150" y="609600"/>
                </a:lnTo>
                <a:lnTo>
                  <a:pt x="1703070" y="525780"/>
                </a:lnTo>
                <a:lnTo>
                  <a:pt x="1794510" y="521970"/>
                </a:lnTo>
                <a:lnTo>
                  <a:pt x="1783080" y="445770"/>
                </a:lnTo>
                <a:lnTo>
                  <a:pt x="1828800" y="445770"/>
                </a:lnTo>
                <a:lnTo>
                  <a:pt x="1863090" y="449580"/>
                </a:lnTo>
                <a:cubicBezTo>
                  <a:pt x="1864360" y="426720"/>
                  <a:pt x="1863090" y="387985"/>
                  <a:pt x="1866900" y="381000"/>
                </a:cubicBezTo>
                <a:cubicBezTo>
                  <a:pt x="1870710" y="374015"/>
                  <a:pt x="1879600" y="398780"/>
                  <a:pt x="1885950" y="407670"/>
                </a:cubicBezTo>
                <a:lnTo>
                  <a:pt x="1775460" y="205740"/>
                </a:lnTo>
                <a:lnTo>
                  <a:pt x="1824990" y="220980"/>
                </a:lnTo>
                <a:lnTo>
                  <a:pt x="1866900" y="121920"/>
                </a:lnTo>
                <a:lnTo>
                  <a:pt x="1920240" y="102870"/>
                </a:lnTo>
                <a:lnTo>
                  <a:pt x="1946910" y="1143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2" name="Rectangle 14"/>
          <p:cNvSpPr>
            <a:spLocks noChangeArrowheads="1"/>
          </p:cNvSpPr>
          <p:nvPr/>
        </p:nvSpPr>
        <p:spPr bwMode="auto">
          <a:xfrm>
            <a:off x="6176639" y="4495800"/>
            <a:ext cx="1791502" cy="557212"/>
          </a:xfrm>
          <a:prstGeom prst="rect">
            <a:avLst/>
          </a:prstGeom>
          <a:ln>
            <a:solidFill>
              <a:schemeClr val="tx1"/>
            </a:solidFill>
          </a:ln>
          <a:extLst/>
        </p:spPr>
        <p:style>
          <a:lnRef idx="2">
            <a:schemeClr val="accent2"/>
          </a:lnRef>
          <a:fillRef idx="1">
            <a:schemeClr val="lt1"/>
          </a:fillRef>
          <a:effectRef idx="0">
            <a:schemeClr val="accent2"/>
          </a:effectRef>
          <a:fontRef idx="minor">
            <a:schemeClr val="dk1"/>
          </a:fontRef>
        </p:style>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00" b="1" dirty="0" smtClean="0"/>
              <a:t>Positively UK</a:t>
            </a:r>
          </a:p>
          <a:p>
            <a:pPr eaLnBrk="1" hangingPunct="1">
              <a:spcBef>
                <a:spcPct val="0"/>
              </a:spcBef>
              <a:buFontTx/>
              <a:buNone/>
            </a:pPr>
            <a:r>
              <a:rPr lang="en-US" altLang="en-US" sz="1500" dirty="0" smtClean="0"/>
              <a:t>Peer Support</a:t>
            </a:r>
          </a:p>
        </p:txBody>
      </p:sp>
      <p:pic>
        <p:nvPicPr>
          <p:cNvPr id="53" name="Picture 6" desc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391" y="4648994"/>
            <a:ext cx="456222" cy="37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 descr="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607" y="4665661"/>
            <a:ext cx="500794" cy="40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29" descr="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03" y="2607767"/>
            <a:ext cx="420706" cy="34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14"/>
          <p:cNvSpPr>
            <a:spLocks noChangeArrowheads="1"/>
          </p:cNvSpPr>
          <p:nvPr/>
        </p:nvSpPr>
        <p:spPr bwMode="auto">
          <a:xfrm>
            <a:off x="5264120" y="1806574"/>
            <a:ext cx="2074631" cy="612774"/>
          </a:xfrm>
          <a:prstGeom prst="rect">
            <a:avLst/>
          </a:prstGeom>
          <a:ln>
            <a:solidFill>
              <a:schemeClr val="tx1"/>
            </a:solidFill>
          </a:ln>
          <a:extLst/>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00" b="1" dirty="0" smtClean="0"/>
              <a:t>Creative Minds</a:t>
            </a:r>
          </a:p>
          <a:p>
            <a:pPr eaLnBrk="1" hangingPunct="1">
              <a:spcBef>
                <a:spcPct val="0"/>
              </a:spcBef>
              <a:buFontTx/>
              <a:buNone/>
            </a:pPr>
            <a:r>
              <a:rPr lang="en-US" altLang="en-US" sz="1500" dirty="0" smtClean="0"/>
              <a:t>Group activities</a:t>
            </a:r>
          </a:p>
        </p:txBody>
      </p:sp>
      <p:pic>
        <p:nvPicPr>
          <p:cNvPr id="57" name="Picture 11"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559" y="2496341"/>
            <a:ext cx="458179" cy="37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6281" y="2486645"/>
            <a:ext cx="500278" cy="4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14"/>
          <p:cNvSpPr>
            <a:spLocks noChangeArrowheads="1"/>
          </p:cNvSpPr>
          <p:nvPr/>
        </p:nvSpPr>
        <p:spPr bwMode="auto">
          <a:xfrm>
            <a:off x="2035147" y="1614486"/>
            <a:ext cx="2173504" cy="577327"/>
          </a:xfrm>
          <a:prstGeom prst="rect">
            <a:avLst/>
          </a:prstGeom>
          <a:ln>
            <a:solidFill>
              <a:schemeClr val="tx1"/>
            </a:solidFill>
          </a:ln>
          <a:extLst/>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00" b="1" dirty="0" smtClean="0"/>
              <a:t>Big Life</a:t>
            </a:r>
          </a:p>
          <a:p>
            <a:pPr eaLnBrk="1" hangingPunct="1">
              <a:spcBef>
                <a:spcPct val="0"/>
              </a:spcBef>
              <a:buFontTx/>
              <a:buNone/>
            </a:pPr>
            <a:r>
              <a:rPr lang="en-US" altLang="en-US" sz="1500" dirty="0" smtClean="0"/>
              <a:t>Health Coaching</a:t>
            </a:r>
          </a:p>
        </p:txBody>
      </p:sp>
      <p:sp>
        <p:nvSpPr>
          <p:cNvPr id="60" name="Freeform 59"/>
          <p:cNvSpPr/>
          <p:nvPr/>
        </p:nvSpPr>
        <p:spPr>
          <a:xfrm>
            <a:off x="2300259" y="2917823"/>
            <a:ext cx="1835150" cy="2230438"/>
          </a:xfrm>
          <a:custGeom>
            <a:avLst/>
            <a:gdLst>
              <a:gd name="connsiteX0" fmla="*/ 1587844 w 1834979"/>
              <a:gd name="connsiteY0" fmla="*/ 216243 h 2230395"/>
              <a:gd name="connsiteX1" fmla="*/ 1414849 w 1834979"/>
              <a:gd name="connsiteY1" fmla="*/ 86498 h 2230395"/>
              <a:gd name="connsiteX2" fmla="*/ 1260390 w 1834979"/>
              <a:gd name="connsiteY2" fmla="*/ 160638 h 2230395"/>
              <a:gd name="connsiteX3" fmla="*/ 1130644 w 1834979"/>
              <a:gd name="connsiteY3" fmla="*/ 105033 h 2230395"/>
              <a:gd name="connsiteX4" fmla="*/ 1056503 w 1834979"/>
              <a:gd name="connsiteY4" fmla="*/ 105033 h 2230395"/>
              <a:gd name="connsiteX5" fmla="*/ 1081217 w 1834979"/>
              <a:gd name="connsiteY5" fmla="*/ 185352 h 2230395"/>
              <a:gd name="connsiteX6" fmla="*/ 920579 w 1834979"/>
              <a:gd name="connsiteY6" fmla="*/ 228600 h 2230395"/>
              <a:gd name="connsiteX7" fmla="*/ 982363 w 1834979"/>
              <a:gd name="connsiteY7" fmla="*/ 142103 h 2230395"/>
              <a:gd name="connsiteX8" fmla="*/ 871152 w 1834979"/>
              <a:gd name="connsiteY8" fmla="*/ 148281 h 2230395"/>
              <a:gd name="connsiteX9" fmla="*/ 797011 w 1834979"/>
              <a:gd name="connsiteY9" fmla="*/ 61784 h 2230395"/>
              <a:gd name="connsiteX10" fmla="*/ 790833 w 1834979"/>
              <a:gd name="connsiteY10" fmla="*/ 6179 h 2230395"/>
              <a:gd name="connsiteX11" fmla="*/ 605481 w 1834979"/>
              <a:gd name="connsiteY11" fmla="*/ 0 h 2230395"/>
              <a:gd name="connsiteX12" fmla="*/ 617838 w 1834979"/>
              <a:gd name="connsiteY12" fmla="*/ 166816 h 2230395"/>
              <a:gd name="connsiteX13" fmla="*/ 722871 w 1834979"/>
              <a:gd name="connsiteY13" fmla="*/ 278027 h 2230395"/>
              <a:gd name="connsiteX14" fmla="*/ 747584 w 1834979"/>
              <a:gd name="connsiteY14" fmla="*/ 308919 h 2230395"/>
              <a:gd name="connsiteX15" fmla="*/ 889687 w 1834979"/>
              <a:gd name="connsiteY15" fmla="*/ 222422 h 2230395"/>
              <a:gd name="connsiteX16" fmla="*/ 766119 w 1834979"/>
              <a:gd name="connsiteY16" fmla="*/ 333633 h 2230395"/>
              <a:gd name="connsiteX17" fmla="*/ 766119 w 1834979"/>
              <a:gd name="connsiteY17" fmla="*/ 426308 h 2230395"/>
              <a:gd name="connsiteX18" fmla="*/ 574590 w 1834979"/>
              <a:gd name="connsiteY18" fmla="*/ 568411 h 2230395"/>
              <a:gd name="connsiteX19" fmla="*/ 463379 w 1834979"/>
              <a:gd name="connsiteY19" fmla="*/ 698157 h 2230395"/>
              <a:gd name="connsiteX20" fmla="*/ 580768 w 1834979"/>
              <a:gd name="connsiteY20" fmla="*/ 654908 h 2230395"/>
              <a:gd name="connsiteX21" fmla="*/ 636373 w 1834979"/>
              <a:gd name="connsiteY21" fmla="*/ 710514 h 2230395"/>
              <a:gd name="connsiteX22" fmla="*/ 648730 w 1834979"/>
              <a:gd name="connsiteY22" fmla="*/ 593125 h 2230395"/>
              <a:gd name="connsiteX23" fmla="*/ 852617 w 1834979"/>
              <a:gd name="connsiteY23" fmla="*/ 562233 h 2230395"/>
              <a:gd name="connsiteX24" fmla="*/ 902044 w 1834979"/>
              <a:gd name="connsiteY24" fmla="*/ 648730 h 2230395"/>
              <a:gd name="connsiteX25" fmla="*/ 871152 w 1834979"/>
              <a:gd name="connsiteY25" fmla="*/ 698157 h 2230395"/>
              <a:gd name="connsiteX26" fmla="*/ 939114 w 1834979"/>
              <a:gd name="connsiteY26" fmla="*/ 827903 h 2230395"/>
              <a:gd name="connsiteX27" fmla="*/ 895865 w 1834979"/>
              <a:gd name="connsiteY27" fmla="*/ 877330 h 2230395"/>
              <a:gd name="connsiteX28" fmla="*/ 932935 w 1834979"/>
              <a:gd name="connsiteY28" fmla="*/ 1000898 h 2230395"/>
              <a:gd name="connsiteX29" fmla="*/ 864973 w 1834979"/>
              <a:gd name="connsiteY29" fmla="*/ 1241854 h 2230395"/>
              <a:gd name="connsiteX30" fmla="*/ 710514 w 1834979"/>
              <a:gd name="connsiteY30" fmla="*/ 1346887 h 2230395"/>
              <a:gd name="connsiteX31" fmla="*/ 648730 w 1834979"/>
              <a:gd name="connsiteY31" fmla="*/ 1346887 h 2230395"/>
              <a:gd name="connsiteX32" fmla="*/ 574590 w 1834979"/>
              <a:gd name="connsiteY32" fmla="*/ 1402492 h 2230395"/>
              <a:gd name="connsiteX33" fmla="*/ 463379 w 1834979"/>
              <a:gd name="connsiteY33" fmla="*/ 1421027 h 2230395"/>
              <a:gd name="connsiteX34" fmla="*/ 389238 w 1834979"/>
              <a:gd name="connsiteY34" fmla="*/ 1513703 h 2230395"/>
              <a:gd name="connsiteX35" fmla="*/ 296563 w 1834979"/>
              <a:gd name="connsiteY35" fmla="*/ 1538416 h 2230395"/>
              <a:gd name="connsiteX36" fmla="*/ 253314 w 1834979"/>
              <a:gd name="connsiteY36" fmla="*/ 1495168 h 2230395"/>
              <a:gd name="connsiteX37" fmla="*/ 222422 w 1834979"/>
              <a:gd name="connsiteY37" fmla="*/ 1538416 h 2230395"/>
              <a:gd name="connsiteX38" fmla="*/ 154460 w 1834979"/>
              <a:gd name="connsiteY38" fmla="*/ 1606379 h 2230395"/>
              <a:gd name="connsiteX39" fmla="*/ 0 w 1834979"/>
              <a:gd name="connsiteY39" fmla="*/ 1649627 h 2230395"/>
              <a:gd name="connsiteX40" fmla="*/ 185352 w 1834979"/>
              <a:gd name="connsiteY40" fmla="*/ 1686698 h 2230395"/>
              <a:gd name="connsiteX41" fmla="*/ 203887 w 1834979"/>
              <a:gd name="connsiteY41" fmla="*/ 1742303 h 2230395"/>
              <a:gd name="connsiteX42" fmla="*/ 86498 w 1834979"/>
              <a:gd name="connsiteY42" fmla="*/ 1822622 h 2230395"/>
              <a:gd name="connsiteX43" fmla="*/ 172995 w 1834979"/>
              <a:gd name="connsiteY43" fmla="*/ 1884406 h 2230395"/>
              <a:gd name="connsiteX44" fmla="*/ 216244 w 1834979"/>
              <a:gd name="connsiteY44" fmla="*/ 1841157 h 2230395"/>
              <a:gd name="connsiteX45" fmla="*/ 284206 w 1834979"/>
              <a:gd name="connsiteY45" fmla="*/ 1859692 h 2230395"/>
              <a:gd name="connsiteX46" fmla="*/ 228600 w 1834979"/>
              <a:gd name="connsiteY46" fmla="*/ 1921476 h 2230395"/>
              <a:gd name="connsiteX47" fmla="*/ 278027 w 1834979"/>
              <a:gd name="connsiteY47" fmla="*/ 1964725 h 2230395"/>
              <a:gd name="connsiteX48" fmla="*/ 401595 w 1834979"/>
              <a:gd name="connsiteY48" fmla="*/ 1927654 h 2230395"/>
              <a:gd name="connsiteX49" fmla="*/ 451022 w 1834979"/>
              <a:gd name="connsiteY49" fmla="*/ 1927654 h 2230395"/>
              <a:gd name="connsiteX50" fmla="*/ 488092 w 1834979"/>
              <a:gd name="connsiteY50" fmla="*/ 1847335 h 2230395"/>
              <a:gd name="connsiteX51" fmla="*/ 648730 w 1834979"/>
              <a:gd name="connsiteY51" fmla="*/ 1828800 h 2230395"/>
              <a:gd name="connsiteX52" fmla="*/ 722871 w 1834979"/>
              <a:gd name="connsiteY52" fmla="*/ 1902941 h 2230395"/>
              <a:gd name="connsiteX53" fmla="*/ 871152 w 1834979"/>
              <a:gd name="connsiteY53" fmla="*/ 1896762 h 2230395"/>
              <a:gd name="connsiteX54" fmla="*/ 914400 w 1834979"/>
              <a:gd name="connsiteY54" fmla="*/ 1933833 h 2230395"/>
              <a:gd name="connsiteX55" fmla="*/ 710514 w 1834979"/>
              <a:gd name="connsiteY55" fmla="*/ 1964725 h 2230395"/>
              <a:gd name="connsiteX56" fmla="*/ 741406 w 1834979"/>
              <a:gd name="connsiteY56" fmla="*/ 2038865 h 2230395"/>
              <a:gd name="connsiteX57" fmla="*/ 840260 w 1834979"/>
              <a:gd name="connsiteY57" fmla="*/ 2038865 h 2230395"/>
              <a:gd name="connsiteX58" fmla="*/ 908222 w 1834979"/>
              <a:gd name="connsiteY58" fmla="*/ 2007973 h 2230395"/>
              <a:gd name="connsiteX59" fmla="*/ 963827 w 1834979"/>
              <a:gd name="connsiteY59" fmla="*/ 2007973 h 2230395"/>
              <a:gd name="connsiteX60" fmla="*/ 1007076 w 1834979"/>
              <a:gd name="connsiteY60" fmla="*/ 1964725 h 2230395"/>
              <a:gd name="connsiteX61" fmla="*/ 1093573 w 1834979"/>
              <a:gd name="connsiteY61" fmla="*/ 1989438 h 2230395"/>
              <a:gd name="connsiteX62" fmla="*/ 1149179 w 1834979"/>
              <a:gd name="connsiteY62" fmla="*/ 2125362 h 2230395"/>
              <a:gd name="connsiteX63" fmla="*/ 1278925 w 1834979"/>
              <a:gd name="connsiteY63" fmla="*/ 2187146 h 2230395"/>
              <a:gd name="connsiteX64" fmla="*/ 1408671 w 1834979"/>
              <a:gd name="connsiteY64" fmla="*/ 2230395 h 2230395"/>
              <a:gd name="connsiteX65" fmla="*/ 1501346 w 1834979"/>
              <a:gd name="connsiteY65" fmla="*/ 2199503 h 2230395"/>
              <a:gd name="connsiteX66" fmla="*/ 1538417 w 1834979"/>
              <a:gd name="connsiteY66" fmla="*/ 2106827 h 2230395"/>
              <a:gd name="connsiteX67" fmla="*/ 1680519 w 1834979"/>
              <a:gd name="connsiteY67" fmla="*/ 2014152 h 2230395"/>
              <a:gd name="connsiteX68" fmla="*/ 1760838 w 1834979"/>
              <a:gd name="connsiteY68" fmla="*/ 2045043 h 2230395"/>
              <a:gd name="connsiteX69" fmla="*/ 1822622 w 1834979"/>
              <a:gd name="connsiteY69" fmla="*/ 1964725 h 2230395"/>
              <a:gd name="connsiteX70" fmla="*/ 1834979 w 1834979"/>
              <a:gd name="connsiteY70" fmla="*/ 1742303 h 2230395"/>
              <a:gd name="connsiteX71" fmla="*/ 1779373 w 1834979"/>
              <a:gd name="connsiteY71" fmla="*/ 1729946 h 2230395"/>
              <a:gd name="connsiteX72" fmla="*/ 1779373 w 1834979"/>
              <a:gd name="connsiteY72" fmla="*/ 1692876 h 2230395"/>
              <a:gd name="connsiteX73" fmla="*/ 1711411 w 1834979"/>
              <a:gd name="connsiteY73" fmla="*/ 1618735 h 2230395"/>
              <a:gd name="connsiteX74" fmla="*/ 1637271 w 1834979"/>
              <a:gd name="connsiteY74" fmla="*/ 1661984 h 2230395"/>
              <a:gd name="connsiteX75" fmla="*/ 1637271 w 1834979"/>
              <a:gd name="connsiteY75" fmla="*/ 1661984 h 2230395"/>
              <a:gd name="connsiteX76" fmla="*/ 1550773 w 1834979"/>
              <a:gd name="connsiteY76" fmla="*/ 1532238 h 2230395"/>
              <a:gd name="connsiteX77" fmla="*/ 1538417 w 1834979"/>
              <a:gd name="connsiteY77" fmla="*/ 1445741 h 2230395"/>
              <a:gd name="connsiteX78" fmla="*/ 1606379 w 1834979"/>
              <a:gd name="connsiteY78" fmla="*/ 1383957 h 2230395"/>
              <a:gd name="connsiteX79" fmla="*/ 1544595 w 1834979"/>
              <a:gd name="connsiteY79" fmla="*/ 1377779 h 2230395"/>
              <a:gd name="connsiteX80" fmla="*/ 1600200 w 1834979"/>
              <a:gd name="connsiteY80" fmla="*/ 1285103 h 2230395"/>
              <a:gd name="connsiteX81" fmla="*/ 1649627 w 1834979"/>
              <a:gd name="connsiteY81" fmla="*/ 1285103 h 2230395"/>
              <a:gd name="connsiteX82" fmla="*/ 1631092 w 1834979"/>
              <a:gd name="connsiteY82" fmla="*/ 1248033 h 2230395"/>
              <a:gd name="connsiteX83" fmla="*/ 1637271 w 1834979"/>
              <a:gd name="connsiteY83" fmla="*/ 1192427 h 2230395"/>
              <a:gd name="connsiteX84" fmla="*/ 1550773 w 1834979"/>
              <a:gd name="connsiteY84" fmla="*/ 1192427 h 2230395"/>
              <a:gd name="connsiteX85" fmla="*/ 1476633 w 1834979"/>
              <a:gd name="connsiteY85" fmla="*/ 1068860 h 2230395"/>
              <a:gd name="connsiteX86" fmla="*/ 1612557 w 1834979"/>
              <a:gd name="connsiteY86" fmla="*/ 1037968 h 2230395"/>
              <a:gd name="connsiteX87" fmla="*/ 1612557 w 1834979"/>
              <a:gd name="connsiteY87" fmla="*/ 1037968 h 2230395"/>
              <a:gd name="connsiteX88" fmla="*/ 1612557 w 1834979"/>
              <a:gd name="connsiteY88" fmla="*/ 932935 h 2230395"/>
              <a:gd name="connsiteX89" fmla="*/ 1556952 w 1834979"/>
              <a:gd name="connsiteY89" fmla="*/ 976184 h 2230395"/>
              <a:gd name="connsiteX90" fmla="*/ 1556952 w 1834979"/>
              <a:gd name="connsiteY90" fmla="*/ 976184 h 2230395"/>
              <a:gd name="connsiteX91" fmla="*/ 1624914 w 1834979"/>
              <a:gd name="connsiteY91" fmla="*/ 821725 h 2230395"/>
              <a:gd name="connsiteX92" fmla="*/ 1587844 w 1834979"/>
              <a:gd name="connsiteY92" fmla="*/ 716692 h 2230395"/>
              <a:gd name="connsiteX93" fmla="*/ 1538417 w 1834979"/>
              <a:gd name="connsiteY93" fmla="*/ 704335 h 2230395"/>
              <a:gd name="connsiteX94" fmla="*/ 1532238 w 1834979"/>
              <a:gd name="connsiteY94" fmla="*/ 599303 h 2230395"/>
              <a:gd name="connsiteX95" fmla="*/ 1612557 w 1834979"/>
              <a:gd name="connsiteY95" fmla="*/ 562233 h 2230395"/>
              <a:gd name="connsiteX96" fmla="*/ 1643449 w 1834979"/>
              <a:gd name="connsiteY96" fmla="*/ 537519 h 2230395"/>
              <a:gd name="connsiteX97" fmla="*/ 1705233 w 1834979"/>
              <a:gd name="connsiteY97" fmla="*/ 574589 h 2230395"/>
              <a:gd name="connsiteX98" fmla="*/ 1723768 w 1834979"/>
              <a:gd name="connsiteY98" fmla="*/ 562233 h 2230395"/>
              <a:gd name="connsiteX99" fmla="*/ 1754660 w 1834979"/>
              <a:gd name="connsiteY99" fmla="*/ 617838 h 2230395"/>
              <a:gd name="connsiteX100" fmla="*/ 1804087 w 1834979"/>
              <a:gd name="connsiteY100" fmla="*/ 580768 h 2230395"/>
              <a:gd name="connsiteX101" fmla="*/ 1816444 w 1834979"/>
              <a:gd name="connsiteY101" fmla="*/ 481914 h 2230395"/>
              <a:gd name="connsiteX102" fmla="*/ 1754660 w 1834979"/>
              <a:gd name="connsiteY102" fmla="*/ 481914 h 2230395"/>
              <a:gd name="connsiteX103" fmla="*/ 1711411 w 1834979"/>
              <a:gd name="connsiteY103" fmla="*/ 413952 h 2230395"/>
              <a:gd name="connsiteX104" fmla="*/ 1723768 w 1834979"/>
              <a:gd name="connsiteY104" fmla="*/ 383060 h 2230395"/>
              <a:gd name="connsiteX105" fmla="*/ 1680519 w 1834979"/>
              <a:gd name="connsiteY105" fmla="*/ 370703 h 2230395"/>
              <a:gd name="connsiteX106" fmla="*/ 1649627 w 1834979"/>
              <a:gd name="connsiteY106" fmla="*/ 315098 h 2230395"/>
              <a:gd name="connsiteX107" fmla="*/ 1686698 w 1834979"/>
              <a:gd name="connsiteY107" fmla="*/ 265671 h 2230395"/>
              <a:gd name="connsiteX108" fmla="*/ 1587844 w 1834979"/>
              <a:gd name="connsiteY108" fmla="*/ 216243 h 223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34979" h="2230395">
                <a:moveTo>
                  <a:pt x="1587844" y="216243"/>
                </a:moveTo>
                <a:lnTo>
                  <a:pt x="1414849" y="86498"/>
                </a:lnTo>
                <a:lnTo>
                  <a:pt x="1260390" y="160638"/>
                </a:lnTo>
                <a:lnTo>
                  <a:pt x="1130644" y="105033"/>
                </a:lnTo>
                <a:lnTo>
                  <a:pt x="1056503" y="105033"/>
                </a:lnTo>
                <a:lnTo>
                  <a:pt x="1081217" y="185352"/>
                </a:lnTo>
                <a:lnTo>
                  <a:pt x="920579" y="228600"/>
                </a:lnTo>
                <a:lnTo>
                  <a:pt x="982363" y="142103"/>
                </a:lnTo>
                <a:lnTo>
                  <a:pt x="871152" y="148281"/>
                </a:lnTo>
                <a:lnTo>
                  <a:pt x="797011" y="61784"/>
                </a:lnTo>
                <a:lnTo>
                  <a:pt x="790833" y="6179"/>
                </a:lnTo>
                <a:lnTo>
                  <a:pt x="605481" y="0"/>
                </a:lnTo>
                <a:lnTo>
                  <a:pt x="617838" y="166816"/>
                </a:lnTo>
                <a:lnTo>
                  <a:pt x="722871" y="278027"/>
                </a:lnTo>
                <a:lnTo>
                  <a:pt x="747584" y="308919"/>
                </a:lnTo>
                <a:lnTo>
                  <a:pt x="889687" y="222422"/>
                </a:lnTo>
                <a:lnTo>
                  <a:pt x="766119" y="333633"/>
                </a:lnTo>
                <a:lnTo>
                  <a:pt x="766119" y="426308"/>
                </a:lnTo>
                <a:lnTo>
                  <a:pt x="574590" y="568411"/>
                </a:lnTo>
                <a:lnTo>
                  <a:pt x="463379" y="698157"/>
                </a:lnTo>
                <a:lnTo>
                  <a:pt x="580768" y="654908"/>
                </a:lnTo>
                <a:lnTo>
                  <a:pt x="636373" y="710514"/>
                </a:lnTo>
                <a:lnTo>
                  <a:pt x="648730" y="593125"/>
                </a:lnTo>
                <a:lnTo>
                  <a:pt x="852617" y="562233"/>
                </a:lnTo>
                <a:lnTo>
                  <a:pt x="902044" y="648730"/>
                </a:lnTo>
                <a:lnTo>
                  <a:pt x="871152" y="698157"/>
                </a:lnTo>
                <a:lnTo>
                  <a:pt x="939114" y="827903"/>
                </a:lnTo>
                <a:lnTo>
                  <a:pt x="895865" y="877330"/>
                </a:lnTo>
                <a:lnTo>
                  <a:pt x="932935" y="1000898"/>
                </a:lnTo>
                <a:lnTo>
                  <a:pt x="864973" y="1241854"/>
                </a:lnTo>
                <a:lnTo>
                  <a:pt x="710514" y="1346887"/>
                </a:lnTo>
                <a:lnTo>
                  <a:pt x="648730" y="1346887"/>
                </a:lnTo>
                <a:lnTo>
                  <a:pt x="574590" y="1402492"/>
                </a:lnTo>
                <a:lnTo>
                  <a:pt x="463379" y="1421027"/>
                </a:lnTo>
                <a:lnTo>
                  <a:pt x="389238" y="1513703"/>
                </a:lnTo>
                <a:lnTo>
                  <a:pt x="296563" y="1538416"/>
                </a:lnTo>
                <a:lnTo>
                  <a:pt x="253314" y="1495168"/>
                </a:lnTo>
                <a:lnTo>
                  <a:pt x="222422" y="1538416"/>
                </a:lnTo>
                <a:lnTo>
                  <a:pt x="154460" y="1606379"/>
                </a:lnTo>
                <a:lnTo>
                  <a:pt x="0" y="1649627"/>
                </a:lnTo>
                <a:lnTo>
                  <a:pt x="185352" y="1686698"/>
                </a:lnTo>
                <a:lnTo>
                  <a:pt x="203887" y="1742303"/>
                </a:lnTo>
                <a:lnTo>
                  <a:pt x="86498" y="1822622"/>
                </a:lnTo>
                <a:lnTo>
                  <a:pt x="172995" y="1884406"/>
                </a:lnTo>
                <a:lnTo>
                  <a:pt x="216244" y="1841157"/>
                </a:lnTo>
                <a:lnTo>
                  <a:pt x="284206" y="1859692"/>
                </a:lnTo>
                <a:lnTo>
                  <a:pt x="228600" y="1921476"/>
                </a:lnTo>
                <a:lnTo>
                  <a:pt x="278027" y="1964725"/>
                </a:lnTo>
                <a:lnTo>
                  <a:pt x="401595" y="1927654"/>
                </a:lnTo>
                <a:lnTo>
                  <a:pt x="451022" y="1927654"/>
                </a:lnTo>
                <a:lnTo>
                  <a:pt x="488092" y="1847335"/>
                </a:lnTo>
                <a:lnTo>
                  <a:pt x="648730" y="1828800"/>
                </a:lnTo>
                <a:lnTo>
                  <a:pt x="722871" y="1902941"/>
                </a:lnTo>
                <a:lnTo>
                  <a:pt x="871152" y="1896762"/>
                </a:lnTo>
                <a:lnTo>
                  <a:pt x="914400" y="1933833"/>
                </a:lnTo>
                <a:lnTo>
                  <a:pt x="710514" y="1964725"/>
                </a:lnTo>
                <a:lnTo>
                  <a:pt x="741406" y="2038865"/>
                </a:lnTo>
                <a:lnTo>
                  <a:pt x="840260" y="2038865"/>
                </a:lnTo>
                <a:lnTo>
                  <a:pt x="908222" y="2007973"/>
                </a:lnTo>
                <a:lnTo>
                  <a:pt x="963827" y="2007973"/>
                </a:lnTo>
                <a:lnTo>
                  <a:pt x="1007076" y="1964725"/>
                </a:lnTo>
                <a:lnTo>
                  <a:pt x="1093573" y="1989438"/>
                </a:lnTo>
                <a:lnTo>
                  <a:pt x="1149179" y="2125362"/>
                </a:lnTo>
                <a:lnTo>
                  <a:pt x="1278925" y="2187146"/>
                </a:lnTo>
                <a:lnTo>
                  <a:pt x="1408671" y="2230395"/>
                </a:lnTo>
                <a:lnTo>
                  <a:pt x="1501346" y="2199503"/>
                </a:lnTo>
                <a:lnTo>
                  <a:pt x="1538417" y="2106827"/>
                </a:lnTo>
                <a:lnTo>
                  <a:pt x="1680519" y="2014152"/>
                </a:lnTo>
                <a:lnTo>
                  <a:pt x="1760838" y="2045043"/>
                </a:lnTo>
                <a:lnTo>
                  <a:pt x="1822622" y="1964725"/>
                </a:lnTo>
                <a:lnTo>
                  <a:pt x="1834979" y="1742303"/>
                </a:lnTo>
                <a:lnTo>
                  <a:pt x="1779373" y="1729946"/>
                </a:lnTo>
                <a:lnTo>
                  <a:pt x="1779373" y="1692876"/>
                </a:lnTo>
                <a:lnTo>
                  <a:pt x="1711411" y="1618735"/>
                </a:lnTo>
                <a:lnTo>
                  <a:pt x="1637271" y="1661984"/>
                </a:lnTo>
                <a:lnTo>
                  <a:pt x="1637271" y="1661984"/>
                </a:lnTo>
                <a:lnTo>
                  <a:pt x="1550773" y="1532238"/>
                </a:lnTo>
                <a:lnTo>
                  <a:pt x="1538417" y="1445741"/>
                </a:lnTo>
                <a:lnTo>
                  <a:pt x="1606379" y="1383957"/>
                </a:lnTo>
                <a:lnTo>
                  <a:pt x="1544595" y="1377779"/>
                </a:lnTo>
                <a:lnTo>
                  <a:pt x="1600200" y="1285103"/>
                </a:lnTo>
                <a:lnTo>
                  <a:pt x="1649627" y="1285103"/>
                </a:lnTo>
                <a:lnTo>
                  <a:pt x="1631092" y="1248033"/>
                </a:lnTo>
                <a:lnTo>
                  <a:pt x="1637271" y="1192427"/>
                </a:lnTo>
                <a:lnTo>
                  <a:pt x="1550773" y="1192427"/>
                </a:lnTo>
                <a:lnTo>
                  <a:pt x="1476633" y="1068860"/>
                </a:lnTo>
                <a:lnTo>
                  <a:pt x="1612557" y="1037968"/>
                </a:lnTo>
                <a:lnTo>
                  <a:pt x="1612557" y="1037968"/>
                </a:lnTo>
                <a:lnTo>
                  <a:pt x="1612557" y="932935"/>
                </a:lnTo>
                <a:lnTo>
                  <a:pt x="1556952" y="976184"/>
                </a:lnTo>
                <a:lnTo>
                  <a:pt x="1556952" y="976184"/>
                </a:lnTo>
                <a:lnTo>
                  <a:pt x="1624914" y="821725"/>
                </a:lnTo>
                <a:lnTo>
                  <a:pt x="1587844" y="716692"/>
                </a:lnTo>
                <a:lnTo>
                  <a:pt x="1538417" y="704335"/>
                </a:lnTo>
                <a:lnTo>
                  <a:pt x="1532238" y="599303"/>
                </a:lnTo>
                <a:lnTo>
                  <a:pt x="1612557" y="562233"/>
                </a:lnTo>
                <a:lnTo>
                  <a:pt x="1643449" y="537519"/>
                </a:lnTo>
                <a:lnTo>
                  <a:pt x="1705233" y="574589"/>
                </a:lnTo>
                <a:lnTo>
                  <a:pt x="1723768" y="562233"/>
                </a:lnTo>
                <a:lnTo>
                  <a:pt x="1754660" y="617838"/>
                </a:lnTo>
                <a:lnTo>
                  <a:pt x="1804087" y="580768"/>
                </a:lnTo>
                <a:lnTo>
                  <a:pt x="1816444" y="481914"/>
                </a:lnTo>
                <a:lnTo>
                  <a:pt x="1754660" y="481914"/>
                </a:lnTo>
                <a:lnTo>
                  <a:pt x="1711411" y="413952"/>
                </a:lnTo>
                <a:lnTo>
                  <a:pt x="1723768" y="383060"/>
                </a:lnTo>
                <a:lnTo>
                  <a:pt x="1680519" y="370703"/>
                </a:lnTo>
                <a:lnTo>
                  <a:pt x="1649627" y="315098"/>
                </a:lnTo>
                <a:lnTo>
                  <a:pt x="1686698" y="265671"/>
                </a:lnTo>
                <a:lnTo>
                  <a:pt x="1587844" y="21624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 name="Rectangle 14"/>
          <p:cNvSpPr>
            <a:spLocks noChangeArrowheads="1"/>
          </p:cNvSpPr>
          <p:nvPr/>
        </p:nvSpPr>
        <p:spPr bwMode="auto">
          <a:xfrm>
            <a:off x="2117774" y="4557570"/>
            <a:ext cx="1789828" cy="633413"/>
          </a:xfrm>
          <a:prstGeom prst="rect">
            <a:avLst/>
          </a:prstGeom>
          <a:ln>
            <a:solidFill>
              <a:schemeClr val="tx1"/>
            </a:solidFill>
          </a:ln>
          <a:extLst/>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00" b="1" dirty="0" smtClean="0"/>
              <a:t>Penny Brohn</a:t>
            </a:r>
          </a:p>
          <a:p>
            <a:pPr eaLnBrk="1" hangingPunct="1">
              <a:spcBef>
                <a:spcPct val="0"/>
              </a:spcBef>
              <a:buFontTx/>
              <a:buNone/>
            </a:pPr>
            <a:r>
              <a:rPr lang="en-US" altLang="en-US" sz="1500" dirty="0" smtClean="0"/>
              <a:t>Self-management</a:t>
            </a:r>
          </a:p>
        </p:txBody>
      </p:sp>
      <p:sp>
        <p:nvSpPr>
          <p:cNvPr id="62" name="Rectangle 14"/>
          <p:cNvSpPr>
            <a:spLocks noChangeArrowheads="1"/>
          </p:cNvSpPr>
          <p:nvPr/>
        </p:nvSpPr>
        <p:spPr bwMode="auto">
          <a:xfrm>
            <a:off x="2163072" y="2739229"/>
            <a:ext cx="2027900" cy="646907"/>
          </a:xfrm>
          <a:prstGeom prst="rect">
            <a:avLst/>
          </a:prstGeom>
          <a:ln>
            <a:solidFill>
              <a:schemeClr val="tx1"/>
            </a:solidFill>
          </a:ln>
          <a:extLst/>
        </p:spPr>
        <p:style>
          <a:lnRef idx="2">
            <a:schemeClr val="accent5"/>
          </a:lnRef>
          <a:fillRef idx="1">
            <a:schemeClr val="lt1"/>
          </a:fillRef>
          <a:effectRef idx="0">
            <a:schemeClr val="accent5"/>
          </a:effectRef>
          <a:fontRef idx="minor">
            <a:schemeClr val="dk1"/>
          </a:fontRef>
        </p:style>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00" b="1" dirty="0" smtClean="0"/>
              <a:t>Unlimited Potential</a:t>
            </a:r>
          </a:p>
          <a:p>
            <a:pPr eaLnBrk="1" hangingPunct="1">
              <a:spcBef>
                <a:spcPct val="0"/>
              </a:spcBef>
              <a:buFontTx/>
              <a:buNone/>
            </a:pPr>
            <a:r>
              <a:rPr lang="en-US" altLang="en-US" sz="1500" dirty="0" smtClean="0"/>
              <a:t>Asset-based</a:t>
            </a:r>
          </a:p>
        </p:txBody>
      </p:sp>
    </p:spTree>
    <p:extLst>
      <p:ext uri="{BB962C8B-B14F-4D97-AF65-F5344CB8AC3E}">
        <p14:creationId xmlns:p14="http://schemas.microsoft.com/office/powerpoint/2010/main" val="172481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smtClean="0">
                <a:solidFill>
                  <a:srgbClr val="000000"/>
                </a:solidFill>
                <a:latin typeface="Arial"/>
                <a:ea typeface="Arial"/>
                <a:cs typeface="Arial"/>
                <a:sym typeface="Arial"/>
              </a:rPr>
              <a:t>Making the case</a:t>
            </a:r>
            <a:endParaRPr lang="en-US" sz="3200" b="1" i="0" u="none" strike="noStrike" cap="none" dirty="0">
              <a:solidFill>
                <a:srgbClr val="000000"/>
              </a:solidFill>
              <a:latin typeface="Arial"/>
              <a:ea typeface="Arial"/>
              <a:cs typeface="Arial"/>
              <a:sym typeface="Arial"/>
            </a:endParaRPr>
          </a:p>
        </p:txBody>
      </p:sp>
      <p:grpSp>
        <p:nvGrpSpPr>
          <p:cNvPr id="8" name="Shape 161"/>
          <p:cNvGrpSpPr/>
          <p:nvPr/>
        </p:nvGrpSpPr>
        <p:grpSpPr>
          <a:xfrm>
            <a:off x="0" y="5857166"/>
            <a:ext cx="9143998" cy="941623"/>
            <a:chOff x="0" y="5857166"/>
            <a:chExt cx="9143998" cy="941623"/>
          </a:xfrm>
        </p:grpSpPr>
        <p:sp>
          <p:nvSpPr>
            <p:cNvPr id="9" name="Shape 162"/>
            <p:cNvSpPr/>
            <p:nvPr/>
          </p:nvSpPr>
          <p:spPr>
            <a:xfrm>
              <a:off x="0" y="6381328"/>
              <a:ext cx="9143998" cy="45718"/>
            </a:xfrm>
            <a:prstGeom prst="rect">
              <a:avLst/>
            </a:prstGeom>
            <a:solidFill>
              <a:schemeClr val="accent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10" name="Shape 163"/>
            <p:cNvPicPr preferRelativeResize="0"/>
            <p:nvPr/>
          </p:nvPicPr>
          <p:blipFill rotWithShape="1">
            <a:blip r:embed="rId3">
              <a:alphaModFix/>
            </a:blip>
            <a:srcRect/>
            <a:stretch/>
          </p:blipFill>
          <p:spPr>
            <a:xfrm>
              <a:off x="446537" y="5857166"/>
              <a:ext cx="1751856" cy="941623"/>
            </a:xfrm>
            <a:prstGeom prst="rect">
              <a:avLst/>
            </a:prstGeom>
            <a:noFill/>
            <a:ln>
              <a:noFill/>
            </a:ln>
          </p:spPr>
        </p:pic>
      </p:grpSp>
      <p:cxnSp>
        <p:nvCxnSpPr>
          <p:cNvPr id="11" name="Shape 209"/>
          <p:cNvCxnSpPr/>
          <p:nvPr/>
        </p:nvCxnSpPr>
        <p:spPr>
          <a:xfrm>
            <a:off x="398401" y="1124744"/>
            <a:ext cx="8497142" cy="0"/>
          </a:xfrm>
          <a:prstGeom prst="straightConnector1">
            <a:avLst/>
          </a:prstGeom>
          <a:noFill/>
          <a:ln w="25400" cap="flat" cmpd="sng">
            <a:solidFill>
              <a:schemeClr val="dk1"/>
            </a:solidFill>
            <a:prstDash val="solid"/>
            <a:round/>
            <a:headEnd type="none" w="med" len="med"/>
            <a:tailEnd type="none" w="med" len="med"/>
          </a:ln>
        </p:spPr>
      </p:cxnSp>
      <p:pic>
        <p:nvPicPr>
          <p:cNvPr id="12" name="Picture 11" descr="Making the C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060848"/>
            <a:ext cx="468052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49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1646</Words>
  <Application>Microsoft Office PowerPoint</Application>
  <PresentationFormat>On-screen Show (4:3)</PresentationFormat>
  <Paragraphs>163</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A New Conversation: Empowering patients and communities  Emerging learning from the  Realising the Value programme </vt:lpstr>
      <vt:lpstr>A partnership programme</vt:lpstr>
      <vt:lpstr>PowerPoint Presentation</vt:lpstr>
      <vt:lpstr>!</vt:lpstr>
      <vt:lpstr>PowerPoint Presentation</vt:lpstr>
      <vt:lpstr>PowerPoint Presentation</vt:lpstr>
      <vt:lpstr>Person- and community-centred approaches</vt:lpstr>
      <vt:lpstr>PowerPoint Presentation</vt:lpstr>
      <vt:lpstr>Making the case</vt:lpstr>
      <vt:lpstr>Making the case</vt:lpstr>
      <vt:lpstr>Making the case</vt:lpstr>
      <vt:lpstr>Health coaching – Being Well Salford</vt:lpstr>
      <vt:lpstr>Health coaching – Being Well Salford</vt:lpstr>
      <vt:lpstr>Supporting behaviour change</vt:lpstr>
      <vt:lpstr>Aligning the system</vt:lpstr>
      <vt:lpstr>Communities and Networks</vt:lpstr>
      <vt:lpstr>PowerPoint Presentation</vt:lpstr>
      <vt:lpstr>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Realising the Value</dc:title>
  <dc:creator>Johanna Ejbye</dc:creator>
  <cp:lastModifiedBy>Suzanne Wood</cp:lastModifiedBy>
  <cp:revision>27</cp:revision>
  <dcterms:modified xsi:type="dcterms:W3CDTF">2016-09-16T15:09:07Z</dcterms:modified>
</cp:coreProperties>
</file>